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998" r:id="rId2"/>
    <p:sldId id="1000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933ED91-68DD-4866-BC68-E9553E20C84C}" v="15" dt="2023-09-15T10:26:18.26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87" autoAdjust="0"/>
    <p:restoredTop sz="94660"/>
  </p:normalViewPr>
  <p:slideViewPr>
    <p:cSldViewPr snapToGrid="0">
      <p:cViewPr varScale="1">
        <p:scale>
          <a:sx n="86" d="100"/>
          <a:sy n="86" d="100"/>
        </p:scale>
        <p:origin x="48" y="1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Relationship Id="rId9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吴 梦瑶" userId="baca8ada9253357f" providerId="LiveId" clId="{E385A550-EE19-4714-B0A5-541514BA9EC9}"/>
    <pc:docChg chg="modSld">
      <pc:chgData name="吴 梦瑶" userId="baca8ada9253357f" providerId="LiveId" clId="{E385A550-EE19-4714-B0A5-541514BA9EC9}" dt="2023-06-01T09:11:42.696" v="54" actId="20577"/>
      <pc:docMkLst>
        <pc:docMk/>
      </pc:docMkLst>
      <pc:sldChg chg="modSp mod">
        <pc:chgData name="吴 梦瑶" userId="baca8ada9253357f" providerId="LiveId" clId="{E385A550-EE19-4714-B0A5-541514BA9EC9}" dt="2023-06-01T09:11:42.696" v="54" actId="20577"/>
        <pc:sldMkLst>
          <pc:docMk/>
          <pc:sldMk cId="837299672" sldId="998"/>
        </pc:sldMkLst>
        <pc:spChg chg="mod">
          <ac:chgData name="吴 梦瑶" userId="baca8ada9253357f" providerId="LiveId" clId="{E385A550-EE19-4714-B0A5-541514BA9EC9}" dt="2023-06-01T09:11:38.886" v="48" actId="20577"/>
          <ac:spMkLst>
            <pc:docMk/>
            <pc:sldMk cId="837299672" sldId="998"/>
            <ac:spMk id="14" creationId="{4E5EFD3D-E226-4F89-86CC-61E37025B7B0}"/>
          </ac:spMkLst>
        </pc:spChg>
        <pc:spChg chg="mod">
          <ac:chgData name="吴 梦瑶" userId="baca8ada9253357f" providerId="LiveId" clId="{E385A550-EE19-4714-B0A5-541514BA9EC9}" dt="2023-06-01T09:11:42.696" v="54" actId="20577"/>
          <ac:spMkLst>
            <pc:docMk/>
            <pc:sldMk cId="837299672" sldId="998"/>
            <ac:spMk id="17" creationId="{FEC100BA-1748-4109-B6B7-060A76E3B7EA}"/>
          </ac:spMkLst>
        </pc:spChg>
        <pc:spChg chg="mod">
          <ac:chgData name="吴 梦瑶" userId="baca8ada9253357f" providerId="LiveId" clId="{E385A550-EE19-4714-B0A5-541514BA9EC9}" dt="2023-06-01T09:11:18.448" v="27" actId="20577"/>
          <ac:spMkLst>
            <pc:docMk/>
            <pc:sldMk cId="837299672" sldId="998"/>
            <ac:spMk id="23" creationId="{481AE559-D622-528E-771D-07127749D615}"/>
          </ac:spMkLst>
        </pc:spChg>
        <pc:spChg chg="mod">
          <ac:chgData name="吴 梦瑶" userId="baca8ada9253357f" providerId="LiveId" clId="{E385A550-EE19-4714-B0A5-541514BA9EC9}" dt="2023-06-01T09:11:35.045" v="42" actId="20577"/>
          <ac:spMkLst>
            <pc:docMk/>
            <pc:sldMk cId="837299672" sldId="998"/>
            <ac:spMk id="35" creationId="{A50AA00C-BD87-1591-097F-9E1A83BB3262}"/>
          </ac:spMkLst>
        </pc:spChg>
        <pc:spChg chg="mod">
          <ac:chgData name="吴 梦瑶" userId="baca8ada9253357f" providerId="LiveId" clId="{E385A550-EE19-4714-B0A5-541514BA9EC9}" dt="2023-06-01T09:11:29.150" v="36" actId="20577"/>
          <ac:spMkLst>
            <pc:docMk/>
            <pc:sldMk cId="837299672" sldId="998"/>
            <ac:spMk id="43" creationId="{848B10B8-BFC4-4A6A-C308-31E0C5B25837}"/>
          </ac:spMkLst>
        </pc:spChg>
        <pc:spChg chg="mod">
          <ac:chgData name="吴 梦瑶" userId="baca8ada9253357f" providerId="LiveId" clId="{E385A550-EE19-4714-B0A5-541514BA9EC9}" dt="2023-06-01T09:10:49.608" v="14" actId="20577"/>
          <ac:spMkLst>
            <pc:docMk/>
            <pc:sldMk cId="837299672" sldId="998"/>
            <ac:spMk id="56" creationId="{4034C744-8202-4FB9-9F15-6A017D302662}"/>
          </ac:spMkLst>
        </pc:spChg>
        <pc:spChg chg="mod">
          <ac:chgData name="吴 梦瑶" userId="baca8ada9253357f" providerId="LiveId" clId="{E385A550-EE19-4714-B0A5-541514BA9EC9}" dt="2023-06-01T09:11:09.777" v="20" actId="20577"/>
          <ac:spMkLst>
            <pc:docMk/>
            <pc:sldMk cId="837299672" sldId="998"/>
            <ac:spMk id="58" creationId="{D6BD3C21-529A-0BB3-328B-E04C33099CAC}"/>
          </ac:spMkLst>
        </pc:spChg>
      </pc:sldChg>
    </pc:docChg>
  </pc:docChgLst>
  <pc:docChgLst>
    <pc:chgData name="吴 梦瑶" userId="baca8ada9253357f" providerId="LiveId" clId="{FBBF6BE5-CFAB-445B-9714-E2BEF987A9CA}"/>
    <pc:docChg chg="undo custSel addSld delSld modSld">
      <pc:chgData name="吴 梦瑶" userId="baca8ada9253357f" providerId="LiveId" clId="{FBBF6BE5-CFAB-445B-9714-E2BEF987A9CA}" dt="2022-12-02T04:52:53.143" v="366" actId="1076"/>
      <pc:docMkLst>
        <pc:docMk/>
      </pc:docMkLst>
      <pc:sldChg chg="addSp delSp modSp mod">
        <pc:chgData name="吴 梦瑶" userId="baca8ada9253357f" providerId="LiveId" clId="{FBBF6BE5-CFAB-445B-9714-E2BEF987A9CA}" dt="2022-12-02T04:52:50.563" v="365" actId="1076"/>
        <pc:sldMkLst>
          <pc:docMk/>
          <pc:sldMk cId="837299672" sldId="998"/>
        </pc:sldMkLst>
        <pc:spChg chg="mod">
          <ac:chgData name="吴 梦瑶" userId="baca8ada9253357f" providerId="LiveId" clId="{FBBF6BE5-CFAB-445B-9714-E2BEF987A9CA}" dt="2022-12-02T04:26:53.499" v="28" actId="27636"/>
          <ac:spMkLst>
            <pc:docMk/>
            <pc:sldMk cId="837299672" sldId="998"/>
            <ac:spMk id="2" creationId="{8054B17E-7739-43D1-84C0-B6FFEA275433}"/>
          </ac:spMkLst>
        </pc:spChg>
        <pc:spChg chg="mod">
          <ac:chgData name="吴 梦瑶" userId="baca8ada9253357f" providerId="LiveId" clId="{FBBF6BE5-CFAB-445B-9714-E2BEF987A9CA}" dt="2022-12-02T04:41:31.968" v="175" actId="1076"/>
          <ac:spMkLst>
            <pc:docMk/>
            <pc:sldMk cId="837299672" sldId="998"/>
            <ac:spMk id="17" creationId="{FEC100BA-1748-4109-B6B7-060A76E3B7EA}"/>
          </ac:spMkLst>
        </pc:spChg>
        <pc:spChg chg="add mod">
          <ac:chgData name="吴 梦瑶" userId="baca8ada9253357f" providerId="LiveId" clId="{FBBF6BE5-CFAB-445B-9714-E2BEF987A9CA}" dt="2022-12-02T04:46:34.285" v="261" actId="164"/>
          <ac:spMkLst>
            <pc:docMk/>
            <pc:sldMk cId="837299672" sldId="998"/>
            <ac:spMk id="23" creationId="{481AE559-D622-528E-771D-07127749D615}"/>
          </ac:spMkLst>
        </pc:spChg>
        <pc:spChg chg="mod">
          <ac:chgData name="吴 梦瑶" userId="baca8ada9253357f" providerId="LiveId" clId="{FBBF6BE5-CFAB-445B-9714-E2BEF987A9CA}" dt="2022-12-02T04:49:56.696" v="331" actId="6549"/>
          <ac:spMkLst>
            <pc:docMk/>
            <pc:sldMk cId="837299672" sldId="998"/>
            <ac:spMk id="24" creationId="{1580C953-463A-DDCB-0A4F-F7E9B3AAE492}"/>
          </ac:spMkLst>
        </pc:spChg>
        <pc:spChg chg="mod">
          <ac:chgData name="吴 梦瑶" userId="baca8ada9253357f" providerId="LiveId" clId="{FBBF6BE5-CFAB-445B-9714-E2BEF987A9CA}" dt="2022-12-02T04:49:19.834" v="307"/>
          <ac:spMkLst>
            <pc:docMk/>
            <pc:sldMk cId="837299672" sldId="998"/>
            <ac:spMk id="26" creationId="{50068D9D-539E-D04D-5ECE-42CA53FED747}"/>
          </ac:spMkLst>
        </pc:spChg>
        <pc:spChg chg="mod">
          <ac:chgData name="吴 梦瑶" userId="baca8ada9253357f" providerId="LiveId" clId="{FBBF6BE5-CFAB-445B-9714-E2BEF987A9CA}" dt="2022-12-02T04:50:08.462" v="338" actId="20577"/>
          <ac:spMkLst>
            <pc:docMk/>
            <pc:sldMk cId="837299672" sldId="998"/>
            <ac:spMk id="37" creationId="{04A8AFCE-A25A-9351-7D8C-BDEECDEE4F20}"/>
          </ac:spMkLst>
        </pc:spChg>
        <pc:spChg chg="del">
          <ac:chgData name="吴 梦瑶" userId="baca8ada9253357f" providerId="LiveId" clId="{FBBF6BE5-CFAB-445B-9714-E2BEF987A9CA}" dt="2022-12-02T04:50:01.717" v="332" actId="478"/>
          <ac:spMkLst>
            <pc:docMk/>
            <pc:sldMk cId="837299672" sldId="998"/>
            <ac:spMk id="38" creationId="{9221F904-055C-3CE9-2991-CFDEECCFB1EC}"/>
          </ac:spMkLst>
        </pc:spChg>
        <pc:spChg chg="add mod">
          <ac:chgData name="吴 梦瑶" userId="baca8ada9253357f" providerId="LiveId" clId="{FBBF6BE5-CFAB-445B-9714-E2BEF987A9CA}" dt="2022-12-02T04:46:34.285" v="261" actId="164"/>
          <ac:spMkLst>
            <pc:docMk/>
            <pc:sldMk cId="837299672" sldId="998"/>
            <ac:spMk id="45" creationId="{D77EA79B-6B6C-A5C8-C0E2-BE08881E2F6E}"/>
          </ac:spMkLst>
        </pc:spChg>
        <pc:spChg chg="add mod">
          <ac:chgData name="吴 梦瑶" userId="baca8ada9253357f" providerId="LiveId" clId="{FBBF6BE5-CFAB-445B-9714-E2BEF987A9CA}" dt="2022-12-02T04:45:56.385" v="251" actId="164"/>
          <ac:spMkLst>
            <pc:docMk/>
            <pc:sldMk cId="837299672" sldId="998"/>
            <ac:spMk id="46" creationId="{9CA451D1-C31E-19F9-5374-9B7431FEDD95}"/>
          </ac:spMkLst>
        </pc:spChg>
        <pc:spChg chg="add del mod">
          <ac:chgData name="吴 梦瑶" userId="baca8ada9253357f" providerId="LiveId" clId="{FBBF6BE5-CFAB-445B-9714-E2BEF987A9CA}" dt="2022-12-02T04:51:59.324" v="359" actId="478"/>
          <ac:spMkLst>
            <pc:docMk/>
            <pc:sldMk cId="837299672" sldId="998"/>
            <ac:spMk id="47" creationId="{D0C5FF58-E4B0-0A9F-49BB-188C26171066}"/>
          </ac:spMkLst>
        </pc:spChg>
        <pc:spChg chg="add mod">
          <ac:chgData name="吴 梦瑶" userId="baca8ada9253357f" providerId="LiveId" clId="{FBBF6BE5-CFAB-445B-9714-E2BEF987A9CA}" dt="2022-12-02T04:44:20.827" v="215" actId="164"/>
          <ac:spMkLst>
            <pc:docMk/>
            <pc:sldMk cId="837299672" sldId="998"/>
            <ac:spMk id="57" creationId="{BAB1164F-F66F-5BA2-72D9-4F1A7EA54361}"/>
          </ac:spMkLst>
        </pc:spChg>
        <pc:spChg chg="add mod">
          <ac:chgData name="吴 梦瑶" userId="baca8ada9253357f" providerId="LiveId" clId="{FBBF6BE5-CFAB-445B-9714-E2BEF987A9CA}" dt="2022-12-02T04:44:20.827" v="215" actId="164"/>
          <ac:spMkLst>
            <pc:docMk/>
            <pc:sldMk cId="837299672" sldId="998"/>
            <ac:spMk id="58" creationId="{D6BD3C21-529A-0BB3-328B-E04C33099CAC}"/>
          </ac:spMkLst>
        </pc:spChg>
        <pc:spChg chg="add mod">
          <ac:chgData name="吴 梦瑶" userId="baca8ada9253357f" providerId="LiveId" clId="{FBBF6BE5-CFAB-445B-9714-E2BEF987A9CA}" dt="2022-12-02T04:44:20.827" v="215" actId="164"/>
          <ac:spMkLst>
            <pc:docMk/>
            <pc:sldMk cId="837299672" sldId="998"/>
            <ac:spMk id="61" creationId="{A040EC73-B3DF-0D32-E033-FA7ADF8D474B}"/>
          </ac:spMkLst>
        </pc:spChg>
        <pc:spChg chg="add mod">
          <ac:chgData name="吴 梦瑶" userId="baca8ada9253357f" providerId="LiveId" clId="{FBBF6BE5-CFAB-445B-9714-E2BEF987A9CA}" dt="2022-12-02T04:44:20.827" v="215" actId="164"/>
          <ac:spMkLst>
            <pc:docMk/>
            <pc:sldMk cId="837299672" sldId="998"/>
            <ac:spMk id="63" creationId="{E4EB10C7-E434-88F5-73CB-835A8B415992}"/>
          </ac:spMkLst>
        </pc:spChg>
        <pc:spChg chg="add mod">
          <ac:chgData name="吴 梦瑶" userId="baca8ada9253357f" providerId="LiveId" clId="{FBBF6BE5-CFAB-445B-9714-E2BEF987A9CA}" dt="2022-12-02T04:49:37.103" v="327" actId="20577"/>
          <ac:spMkLst>
            <pc:docMk/>
            <pc:sldMk cId="837299672" sldId="998"/>
            <ac:spMk id="66" creationId="{E0786CFF-33CF-E858-BB78-61D73A84218D}"/>
          </ac:spMkLst>
        </pc:spChg>
        <pc:spChg chg="add del mod">
          <ac:chgData name="吴 梦瑶" userId="baca8ada9253357f" providerId="LiveId" clId="{FBBF6BE5-CFAB-445B-9714-E2BEF987A9CA}" dt="2022-12-02T04:49:30.872" v="321" actId="20577"/>
          <ac:spMkLst>
            <pc:docMk/>
            <pc:sldMk cId="837299672" sldId="998"/>
            <ac:spMk id="68" creationId="{4692C07E-0542-860A-CECC-AC527DC19AAE}"/>
          </ac:spMkLst>
        </pc:spChg>
        <pc:spChg chg="add del mod">
          <ac:chgData name="吴 梦瑶" userId="baca8ada9253357f" providerId="LiveId" clId="{FBBF6BE5-CFAB-445B-9714-E2BEF987A9CA}" dt="2022-12-02T04:46:05.121" v="255"/>
          <ac:spMkLst>
            <pc:docMk/>
            <pc:sldMk cId="837299672" sldId="998"/>
            <ac:spMk id="70" creationId="{E19B5FE1-2380-40C0-7F32-3C8498EDF230}"/>
          </ac:spMkLst>
        </pc:spChg>
        <pc:spChg chg="add mod">
          <ac:chgData name="吴 梦瑶" userId="baca8ada9253357f" providerId="LiveId" clId="{FBBF6BE5-CFAB-445B-9714-E2BEF987A9CA}" dt="2022-12-02T04:46:34.285" v="261" actId="164"/>
          <ac:spMkLst>
            <pc:docMk/>
            <pc:sldMk cId="837299672" sldId="998"/>
            <ac:spMk id="72" creationId="{F429F19B-0D62-5A40-A347-9D34F5AD012F}"/>
          </ac:spMkLst>
        </pc:spChg>
        <pc:spChg chg="add mod">
          <ac:chgData name="吴 梦瑶" userId="baca8ada9253357f" providerId="LiveId" clId="{FBBF6BE5-CFAB-445B-9714-E2BEF987A9CA}" dt="2022-12-02T04:46:34.285" v="261" actId="164"/>
          <ac:spMkLst>
            <pc:docMk/>
            <pc:sldMk cId="837299672" sldId="998"/>
            <ac:spMk id="74" creationId="{A65E6895-844F-1CF5-C0DC-5DB37BDBD573}"/>
          </ac:spMkLst>
        </pc:spChg>
        <pc:spChg chg="add mod">
          <ac:chgData name="吴 梦瑶" userId="baca8ada9253357f" providerId="LiveId" clId="{FBBF6BE5-CFAB-445B-9714-E2BEF987A9CA}" dt="2022-12-02T04:50:32.996" v="342" actId="164"/>
          <ac:spMkLst>
            <pc:docMk/>
            <pc:sldMk cId="837299672" sldId="998"/>
            <ac:spMk id="76" creationId="{46F59B67-2FCB-D4B9-E902-3C3A6A3E832D}"/>
          </ac:spMkLst>
        </pc:spChg>
        <pc:spChg chg="add mod">
          <ac:chgData name="吴 梦瑶" userId="baca8ada9253357f" providerId="LiveId" clId="{FBBF6BE5-CFAB-445B-9714-E2BEF987A9CA}" dt="2022-12-02T04:52:02.017" v="361" actId="164"/>
          <ac:spMkLst>
            <pc:docMk/>
            <pc:sldMk cId="837299672" sldId="998"/>
            <ac:spMk id="78" creationId="{2D7C1194-EAF2-E627-FC93-6298276E32E8}"/>
          </ac:spMkLst>
        </pc:spChg>
        <pc:grpChg chg="mod">
          <ac:chgData name="吴 梦瑶" userId="baca8ada9253357f" providerId="LiveId" clId="{FBBF6BE5-CFAB-445B-9714-E2BEF987A9CA}" dt="2022-12-02T04:41:56.199" v="182" actId="164"/>
          <ac:grpSpMkLst>
            <pc:docMk/>
            <pc:sldMk cId="837299672" sldId="998"/>
            <ac:grpSpMk id="3" creationId="{20EC6D16-5B58-CF08-9B0E-AC06A309C25F}"/>
          </ac:grpSpMkLst>
        </pc:grpChg>
        <pc:grpChg chg="add mod">
          <ac:chgData name="吴 梦瑶" userId="baca8ada9253357f" providerId="LiveId" clId="{FBBF6BE5-CFAB-445B-9714-E2BEF987A9CA}" dt="2022-12-02T04:50:32.996" v="342" actId="164"/>
          <ac:grpSpMkLst>
            <pc:docMk/>
            <pc:sldMk cId="837299672" sldId="998"/>
            <ac:grpSpMk id="59" creationId="{170D0E47-4743-8E7F-B447-CDE920AED044}"/>
          </ac:grpSpMkLst>
        </pc:grpChg>
        <pc:grpChg chg="add mod">
          <ac:chgData name="吴 梦瑶" userId="baca8ada9253357f" providerId="LiveId" clId="{FBBF6BE5-CFAB-445B-9714-E2BEF987A9CA}" dt="2022-12-02T04:52:47.412" v="363" actId="1076"/>
          <ac:grpSpMkLst>
            <pc:docMk/>
            <pc:sldMk cId="837299672" sldId="998"/>
            <ac:grpSpMk id="64" creationId="{23A48783-45D9-1770-7756-022578CC3315}"/>
          </ac:grpSpMkLst>
        </pc:grpChg>
        <pc:grpChg chg="add mod">
          <ac:chgData name="吴 梦瑶" userId="baca8ada9253357f" providerId="LiveId" clId="{FBBF6BE5-CFAB-445B-9714-E2BEF987A9CA}" dt="2022-12-02T04:52:02.017" v="361" actId="164"/>
          <ac:grpSpMkLst>
            <pc:docMk/>
            <pc:sldMk cId="837299672" sldId="998"/>
            <ac:grpSpMk id="69" creationId="{EE6B17FD-6343-E7E5-619B-0CCA371C737F}"/>
          </ac:grpSpMkLst>
        </pc:grpChg>
        <pc:grpChg chg="add mod">
          <ac:chgData name="吴 梦瑶" userId="baca8ada9253357f" providerId="LiveId" clId="{FBBF6BE5-CFAB-445B-9714-E2BEF987A9CA}" dt="2022-12-02T04:52:48.537" v="364" actId="1076"/>
          <ac:grpSpMkLst>
            <pc:docMk/>
            <pc:sldMk cId="837299672" sldId="998"/>
            <ac:grpSpMk id="75" creationId="{E4ECB51B-D73B-7EC4-CEC0-58E428CB9EC7}"/>
          </ac:grpSpMkLst>
        </pc:grpChg>
        <pc:grpChg chg="add mod">
          <ac:chgData name="吴 梦瑶" userId="baca8ada9253357f" providerId="LiveId" clId="{FBBF6BE5-CFAB-445B-9714-E2BEF987A9CA}" dt="2022-12-02T04:52:46.265" v="362" actId="1076"/>
          <ac:grpSpMkLst>
            <pc:docMk/>
            <pc:sldMk cId="837299672" sldId="998"/>
            <ac:grpSpMk id="77" creationId="{C2DE8BFF-8A16-3E78-9707-AF25BC17A3AF}"/>
          </ac:grpSpMkLst>
        </pc:grpChg>
        <pc:grpChg chg="add mod">
          <ac:chgData name="吴 梦瑶" userId="baca8ada9253357f" providerId="LiveId" clId="{FBBF6BE5-CFAB-445B-9714-E2BEF987A9CA}" dt="2022-12-02T04:52:50.563" v="365" actId="1076"/>
          <ac:grpSpMkLst>
            <pc:docMk/>
            <pc:sldMk cId="837299672" sldId="998"/>
            <ac:grpSpMk id="79" creationId="{31C7EA95-466B-5528-A1CE-A9C71599A0EF}"/>
          </ac:grpSpMkLst>
        </pc:grpChg>
        <pc:picChg chg="del mod">
          <ac:chgData name="吴 梦瑶" userId="baca8ada9253357f" providerId="LiveId" clId="{FBBF6BE5-CFAB-445B-9714-E2BEF987A9CA}" dt="2022-12-02T04:32:31.286" v="75" actId="478"/>
          <ac:picMkLst>
            <pc:docMk/>
            <pc:sldMk cId="837299672" sldId="998"/>
            <ac:picMk id="4" creationId="{91D28FE6-EF6B-5FF1-814E-4053BF73C438}"/>
          </ac:picMkLst>
        </pc:picChg>
        <pc:picChg chg="del mod">
          <ac:chgData name="吴 梦瑶" userId="baca8ada9253357f" providerId="LiveId" clId="{FBBF6BE5-CFAB-445B-9714-E2BEF987A9CA}" dt="2022-12-02T04:32:30.005" v="74" actId="478"/>
          <ac:picMkLst>
            <pc:docMk/>
            <pc:sldMk cId="837299672" sldId="998"/>
            <ac:picMk id="5" creationId="{7E20974A-F802-49E7-A914-DF8DB7C27BA9}"/>
          </ac:picMkLst>
        </pc:picChg>
        <pc:picChg chg="del mod modCrop">
          <ac:chgData name="吴 梦瑶" userId="baca8ada9253357f" providerId="LiveId" clId="{FBBF6BE5-CFAB-445B-9714-E2BEF987A9CA}" dt="2022-12-02T04:41:08.539" v="172" actId="478"/>
          <ac:picMkLst>
            <pc:docMk/>
            <pc:sldMk cId="837299672" sldId="998"/>
            <ac:picMk id="6" creationId="{BC5B8B74-784E-47DD-9F8D-303E0A0363A6}"/>
          </ac:picMkLst>
        </pc:picChg>
        <pc:picChg chg="del mod">
          <ac:chgData name="吴 梦瑶" userId="baca8ada9253357f" providerId="LiveId" clId="{FBBF6BE5-CFAB-445B-9714-E2BEF987A9CA}" dt="2022-12-02T04:28:09.763" v="38" actId="478"/>
          <ac:picMkLst>
            <pc:docMk/>
            <pc:sldMk cId="837299672" sldId="998"/>
            <ac:picMk id="8" creationId="{1CA933F4-5CF7-4080-823F-E056B059A428}"/>
          </ac:picMkLst>
        </pc:picChg>
        <pc:picChg chg="del mod">
          <ac:chgData name="吴 梦瑶" userId="baca8ada9253357f" providerId="LiveId" clId="{FBBF6BE5-CFAB-445B-9714-E2BEF987A9CA}" dt="2022-12-02T04:32:32.365" v="76" actId="478"/>
          <ac:picMkLst>
            <pc:docMk/>
            <pc:sldMk cId="837299672" sldId="998"/>
            <ac:picMk id="11" creationId="{20998CC6-3A79-E268-9319-BEE024B77857}"/>
          </ac:picMkLst>
        </pc:picChg>
        <pc:picChg chg="add mod">
          <ac:chgData name="吴 梦瑶" userId="baca8ada9253357f" providerId="LiveId" clId="{FBBF6BE5-CFAB-445B-9714-E2BEF987A9CA}" dt="2022-12-02T04:45:56.385" v="251" actId="164"/>
          <ac:picMkLst>
            <pc:docMk/>
            <pc:sldMk cId="837299672" sldId="998"/>
            <ac:picMk id="18" creationId="{E6326C5A-61BA-EAF6-3C63-1FD08B7D22BA}"/>
          </ac:picMkLst>
        </pc:picChg>
        <pc:picChg chg="add mod">
          <ac:chgData name="吴 梦瑶" userId="baca8ada9253357f" providerId="LiveId" clId="{FBBF6BE5-CFAB-445B-9714-E2BEF987A9CA}" dt="2022-12-02T04:46:34.285" v="261" actId="164"/>
          <ac:picMkLst>
            <pc:docMk/>
            <pc:sldMk cId="837299672" sldId="998"/>
            <ac:picMk id="20" creationId="{14E86115-ABA1-DA7A-93F5-0E372B363F5F}"/>
          </ac:picMkLst>
        </pc:picChg>
        <pc:picChg chg="add del mod">
          <ac:chgData name="吴 梦瑶" userId="baca8ada9253357f" providerId="LiveId" clId="{FBBF6BE5-CFAB-445B-9714-E2BEF987A9CA}" dt="2022-12-02T04:34:18.367" v="107" actId="478"/>
          <ac:picMkLst>
            <pc:docMk/>
            <pc:sldMk cId="837299672" sldId="998"/>
            <ac:picMk id="22" creationId="{EA1995A6-C480-9565-B7F3-1437EF288023}"/>
          </ac:picMkLst>
        </pc:picChg>
        <pc:picChg chg="add mod">
          <ac:chgData name="吴 梦瑶" userId="baca8ada9253357f" providerId="LiveId" clId="{FBBF6BE5-CFAB-445B-9714-E2BEF987A9CA}" dt="2022-12-02T04:44:20.827" v="215" actId="164"/>
          <ac:picMkLst>
            <pc:docMk/>
            <pc:sldMk cId="837299672" sldId="998"/>
            <ac:picMk id="49" creationId="{3BAACB3C-EE46-F122-4F8F-682CDE304843}"/>
          </ac:picMkLst>
        </pc:picChg>
        <pc:picChg chg="add mod modCrop">
          <ac:chgData name="吴 梦瑶" userId="baca8ada9253357f" providerId="LiveId" clId="{FBBF6BE5-CFAB-445B-9714-E2BEF987A9CA}" dt="2022-12-02T04:41:56.199" v="182" actId="164"/>
          <ac:picMkLst>
            <pc:docMk/>
            <pc:sldMk cId="837299672" sldId="998"/>
            <ac:picMk id="50" creationId="{29B2E59A-AE07-61C3-997D-F626206D6D71}"/>
          </ac:picMkLst>
        </pc:picChg>
        <pc:cxnChg chg="add mod">
          <ac:chgData name="吴 梦瑶" userId="baca8ada9253357f" providerId="LiveId" clId="{FBBF6BE5-CFAB-445B-9714-E2BEF987A9CA}" dt="2022-12-02T04:44:20.827" v="215" actId="164"/>
          <ac:cxnSpMkLst>
            <pc:docMk/>
            <pc:sldMk cId="837299672" sldId="998"/>
            <ac:cxnSpMk id="60" creationId="{AD19E73B-C3A7-D13E-9D0F-D1C1A8F409FB}"/>
          </ac:cxnSpMkLst>
        </pc:cxnChg>
        <pc:cxnChg chg="add mod">
          <ac:chgData name="吴 梦瑶" userId="baca8ada9253357f" providerId="LiveId" clId="{FBBF6BE5-CFAB-445B-9714-E2BEF987A9CA}" dt="2022-12-02T04:44:20.827" v="215" actId="164"/>
          <ac:cxnSpMkLst>
            <pc:docMk/>
            <pc:sldMk cId="837299672" sldId="998"/>
            <ac:cxnSpMk id="62" creationId="{273AB07A-9F48-4BD8-4D4B-2FE3D2988B0D}"/>
          </ac:cxnSpMkLst>
        </pc:cxnChg>
        <pc:cxnChg chg="add mod">
          <ac:chgData name="吴 梦瑶" userId="baca8ada9253357f" providerId="LiveId" clId="{FBBF6BE5-CFAB-445B-9714-E2BEF987A9CA}" dt="2022-12-02T04:45:56.385" v="251" actId="164"/>
          <ac:cxnSpMkLst>
            <pc:docMk/>
            <pc:sldMk cId="837299672" sldId="998"/>
            <ac:cxnSpMk id="65" creationId="{0A8E609D-3BDA-4B46-DAD3-7C4995DEBCCA}"/>
          </ac:cxnSpMkLst>
        </pc:cxnChg>
        <pc:cxnChg chg="add mod">
          <ac:chgData name="吴 梦瑶" userId="baca8ada9253357f" providerId="LiveId" clId="{FBBF6BE5-CFAB-445B-9714-E2BEF987A9CA}" dt="2022-12-02T04:45:56.385" v="251" actId="164"/>
          <ac:cxnSpMkLst>
            <pc:docMk/>
            <pc:sldMk cId="837299672" sldId="998"/>
            <ac:cxnSpMk id="67" creationId="{F5D1434F-EB2F-5FBD-6294-D9A61A5C13C6}"/>
          </ac:cxnSpMkLst>
        </pc:cxnChg>
        <pc:cxnChg chg="add mod">
          <ac:chgData name="吴 梦瑶" userId="baca8ada9253357f" providerId="LiveId" clId="{FBBF6BE5-CFAB-445B-9714-E2BEF987A9CA}" dt="2022-12-02T04:46:34.285" v="261" actId="164"/>
          <ac:cxnSpMkLst>
            <pc:docMk/>
            <pc:sldMk cId="837299672" sldId="998"/>
            <ac:cxnSpMk id="71" creationId="{0D4B2453-15D2-A578-6519-E85942181E78}"/>
          </ac:cxnSpMkLst>
        </pc:cxnChg>
        <pc:cxnChg chg="add mod">
          <ac:chgData name="吴 梦瑶" userId="baca8ada9253357f" providerId="LiveId" clId="{FBBF6BE5-CFAB-445B-9714-E2BEF987A9CA}" dt="2022-12-02T04:46:34.285" v="261" actId="164"/>
          <ac:cxnSpMkLst>
            <pc:docMk/>
            <pc:sldMk cId="837299672" sldId="998"/>
            <ac:cxnSpMk id="73" creationId="{CC1A44F1-4723-C597-7409-43CCD6C65AE1}"/>
          </ac:cxnSpMkLst>
        </pc:cxnChg>
      </pc:sldChg>
      <pc:sldChg chg="addSp delSp modSp add del mod">
        <pc:chgData name="吴 梦瑶" userId="baca8ada9253357f" providerId="LiveId" clId="{FBBF6BE5-CFAB-445B-9714-E2BEF987A9CA}" dt="2022-12-02T04:42:34.529" v="185" actId="47"/>
        <pc:sldMkLst>
          <pc:docMk/>
          <pc:sldMk cId="1925419517" sldId="999"/>
        </pc:sldMkLst>
        <pc:picChg chg="del mod">
          <ac:chgData name="吴 梦瑶" userId="baca8ada9253357f" providerId="LiveId" clId="{FBBF6BE5-CFAB-445B-9714-E2BEF987A9CA}" dt="2022-12-02T04:36:41.178" v="142" actId="478"/>
          <ac:picMkLst>
            <pc:docMk/>
            <pc:sldMk cId="1925419517" sldId="999"/>
            <ac:picMk id="4" creationId="{91D28FE6-EF6B-5FF1-814E-4053BF73C438}"/>
          </ac:picMkLst>
        </pc:picChg>
        <pc:picChg chg="del mod">
          <ac:chgData name="吴 梦瑶" userId="baca8ada9253357f" providerId="LiveId" clId="{FBBF6BE5-CFAB-445B-9714-E2BEF987A9CA}" dt="2022-12-02T04:38:40.267" v="144" actId="478"/>
          <ac:picMkLst>
            <pc:docMk/>
            <pc:sldMk cId="1925419517" sldId="999"/>
            <ac:picMk id="5" creationId="{7E20974A-F802-49E7-A914-DF8DB7C27BA9}"/>
          </ac:picMkLst>
        </pc:picChg>
        <pc:picChg chg="add del mod">
          <ac:chgData name="吴 梦瑶" userId="baca8ada9253357f" providerId="LiveId" clId="{FBBF6BE5-CFAB-445B-9714-E2BEF987A9CA}" dt="2022-12-02T04:39:48.977" v="150" actId="478"/>
          <ac:picMkLst>
            <pc:docMk/>
            <pc:sldMk cId="1925419517" sldId="999"/>
            <ac:picMk id="9" creationId="{55A03860-21DC-96B8-6F70-9D7006119808}"/>
          </ac:picMkLst>
        </pc:picChg>
        <pc:picChg chg="del">
          <ac:chgData name="吴 梦瑶" userId="baca8ada9253357f" providerId="LiveId" clId="{FBBF6BE5-CFAB-445B-9714-E2BEF987A9CA}" dt="2022-12-02T04:36:42.595" v="143" actId="478"/>
          <ac:picMkLst>
            <pc:docMk/>
            <pc:sldMk cId="1925419517" sldId="999"/>
            <ac:picMk id="11" creationId="{20998CC6-3A79-E268-9319-BEE024B77857}"/>
          </ac:picMkLst>
        </pc:picChg>
        <pc:picChg chg="del">
          <ac:chgData name="吴 梦瑶" userId="baca8ada9253357f" providerId="LiveId" clId="{FBBF6BE5-CFAB-445B-9714-E2BEF987A9CA}" dt="2022-12-02T04:32:20.687" v="70" actId="478"/>
          <ac:picMkLst>
            <pc:docMk/>
            <pc:sldMk cId="1925419517" sldId="999"/>
            <ac:picMk id="18" creationId="{E6326C5A-61BA-EAF6-3C63-1FD08B7D22BA}"/>
          </ac:picMkLst>
        </pc:picChg>
        <pc:picChg chg="del">
          <ac:chgData name="吴 梦瑶" userId="baca8ada9253357f" providerId="LiveId" clId="{FBBF6BE5-CFAB-445B-9714-E2BEF987A9CA}" dt="2022-12-02T04:32:19.587" v="69" actId="478"/>
          <ac:picMkLst>
            <pc:docMk/>
            <pc:sldMk cId="1925419517" sldId="999"/>
            <ac:picMk id="20" creationId="{14E86115-ABA1-DA7A-93F5-0E372B363F5F}"/>
          </ac:picMkLst>
        </pc:picChg>
        <pc:picChg chg="del">
          <ac:chgData name="吴 梦瑶" userId="baca8ada9253357f" providerId="LiveId" clId="{FBBF6BE5-CFAB-445B-9714-E2BEF987A9CA}" dt="2022-12-02T04:32:21.887" v="71" actId="478"/>
          <ac:picMkLst>
            <pc:docMk/>
            <pc:sldMk cId="1925419517" sldId="999"/>
            <ac:picMk id="22" creationId="{EA1995A6-C480-9565-B7F3-1437EF288023}"/>
          </ac:picMkLst>
        </pc:picChg>
      </pc:sldChg>
      <pc:sldChg chg="addSp delSp modSp add mod">
        <pc:chgData name="吴 梦瑶" userId="baca8ada9253357f" providerId="LiveId" clId="{FBBF6BE5-CFAB-445B-9714-E2BEF987A9CA}" dt="2022-12-02T04:52:53.143" v="366" actId="1076"/>
        <pc:sldMkLst>
          <pc:docMk/>
          <pc:sldMk cId="1706337190" sldId="1000"/>
        </pc:sldMkLst>
        <pc:spChg chg="add mod">
          <ac:chgData name="吴 梦瑶" userId="baca8ada9253357f" providerId="LiveId" clId="{FBBF6BE5-CFAB-445B-9714-E2BEF987A9CA}" dt="2022-12-02T04:44:16.379" v="214" actId="1076"/>
          <ac:spMkLst>
            <pc:docMk/>
            <pc:sldMk cId="1706337190" sldId="1000"/>
            <ac:spMk id="4" creationId="{005DDF2D-40A3-19DF-55A4-AD436AB1AB69}"/>
          </ac:spMkLst>
        </pc:spChg>
        <pc:spChg chg="add mod">
          <ac:chgData name="吴 梦瑶" userId="baca8ada9253357f" providerId="LiveId" clId="{FBBF6BE5-CFAB-445B-9714-E2BEF987A9CA}" dt="2022-12-02T04:33:58.658" v="99" actId="1076"/>
          <ac:spMkLst>
            <pc:docMk/>
            <pc:sldMk cId="1706337190" sldId="1000"/>
            <ac:spMk id="19" creationId="{B3B766DF-A908-FBD3-3CD1-F2E619806D07}"/>
          </ac:spMkLst>
        </pc:spChg>
        <pc:spChg chg="add mod">
          <ac:chgData name="吴 梦瑶" userId="baca8ada9253357f" providerId="LiveId" clId="{FBBF6BE5-CFAB-445B-9714-E2BEF987A9CA}" dt="2022-12-02T04:51:51.498" v="358" actId="20577"/>
          <ac:spMkLst>
            <pc:docMk/>
            <pc:sldMk cId="1706337190" sldId="1000"/>
            <ac:spMk id="21" creationId="{CCDB6693-F846-ECF4-8B21-0B19D2FFAF09}"/>
          </ac:spMkLst>
        </pc:spChg>
        <pc:spChg chg="mod">
          <ac:chgData name="吴 梦瑶" userId="baca8ada9253357f" providerId="LiveId" clId="{FBBF6BE5-CFAB-445B-9714-E2BEF987A9CA}" dt="2022-12-02T04:44:12.954" v="213" actId="164"/>
          <ac:spMkLst>
            <pc:docMk/>
            <pc:sldMk cId="1706337190" sldId="1000"/>
            <ac:spMk id="23" creationId="{481AE559-D622-528E-771D-07127749D615}"/>
          </ac:spMkLst>
        </pc:spChg>
        <pc:spChg chg="mod">
          <ac:chgData name="吴 梦瑶" userId="baca8ada9253357f" providerId="LiveId" clId="{FBBF6BE5-CFAB-445B-9714-E2BEF987A9CA}" dt="2022-12-02T04:41:52.186" v="181"/>
          <ac:spMkLst>
            <pc:docMk/>
            <pc:sldMk cId="1706337190" sldId="1000"/>
            <ac:spMk id="57" creationId="{E2995C75-C0B7-E83F-1D26-497DF048453D}"/>
          </ac:spMkLst>
        </pc:spChg>
        <pc:spChg chg="mod">
          <ac:chgData name="吴 梦瑶" userId="baca8ada9253357f" providerId="LiveId" clId="{FBBF6BE5-CFAB-445B-9714-E2BEF987A9CA}" dt="2022-12-02T04:41:52.186" v="181"/>
          <ac:spMkLst>
            <pc:docMk/>
            <pc:sldMk cId="1706337190" sldId="1000"/>
            <ac:spMk id="61" creationId="{C2471CF0-7B0C-CD16-67B2-68794F290D60}"/>
          </ac:spMkLst>
        </pc:spChg>
        <pc:spChg chg="mod">
          <ac:chgData name="吴 梦瑶" userId="baca8ada9253357f" providerId="LiveId" clId="{FBBF6BE5-CFAB-445B-9714-E2BEF987A9CA}" dt="2022-12-02T04:41:52.186" v="181"/>
          <ac:spMkLst>
            <pc:docMk/>
            <pc:sldMk cId="1706337190" sldId="1000"/>
            <ac:spMk id="62" creationId="{788201ED-5544-A56A-7C2B-53049392754D}"/>
          </ac:spMkLst>
        </pc:spChg>
        <pc:spChg chg="mod">
          <ac:chgData name="吴 梦瑶" userId="baca8ada9253357f" providerId="LiveId" clId="{FBBF6BE5-CFAB-445B-9714-E2BEF987A9CA}" dt="2022-12-02T04:41:52.186" v="181"/>
          <ac:spMkLst>
            <pc:docMk/>
            <pc:sldMk cId="1706337190" sldId="1000"/>
            <ac:spMk id="64" creationId="{862F526F-35C9-25F2-B16F-5FAB3563C9B9}"/>
          </ac:spMkLst>
        </pc:spChg>
        <pc:spChg chg="mod">
          <ac:chgData name="吴 梦瑶" userId="baca8ada9253357f" providerId="LiveId" clId="{FBBF6BE5-CFAB-445B-9714-E2BEF987A9CA}" dt="2022-12-02T04:41:52.186" v="181"/>
          <ac:spMkLst>
            <pc:docMk/>
            <pc:sldMk cId="1706337190" sldId="1000"/>
            <ac:spMk id="65" creationId="{E2AB93EA-5527-FF31-6192-1554CE057209}"/>
          </ac:spMkLst>
        </pc:spChg>
        <pc:spChg chg="mod">
          <ac:chgData name="吴 梦瑶" userId="baca8ada9253357f" providerId="LiveId" clId="{FBBF6BE5-CFAB-445B-9714-E2BEF987A9CA}" dt="2022-12-02T04:41:52.186" v="181"/>
          <ac:spMkLst>
            <pc:docMk/>
            <pc:sldMk cId="1706337190" sldId="1000"/>
            <ac:spMk id="69" creationId="{11FB43F0-0C61-E1E6-E06E-0072A2E5FE4F}"/>
          </ac:spMkLst>
        </pc:spChg>
        <pc:spChg chg="mod">
          <ac:chgData name="吴 梦瑶" userId="baca8ada9253357f" providerId="LiveId" clId="{FBBF6BE5-CFAB-445B-9714-E2BEF987A9CA}" dt="2022-12-02T04:41:52.186" v="181"/>
          <ac:spMkLst>
            <pc:docMk/>
            <pc:sldMk cId="1706337190" sldId="1000"/>
            <ac:spMk id="70" creationId="{2A53CAD6-C603-6C23-17DB-5FEA4D73186A}"/>
          </ac:spMkLst>
        </pc:spChg>
        <pc:spChg chg="mod">
          <ac:chgData name="吴 梦瑶" userId="baca8ada9253357f" providerId="LiveId" clId="{FBBF6BE5-CFAB-445B-9714-E2BEF987A9CA}" dt="2022-12-02T04:41:52.186" v="181"/>
          <ac:spMkLst>
            <pc:docMk/>
            <pc:sldMk cId="1706337190" sldId="1000"/>
            <ac:spMk id="71" creationId="{6CB53267-0F64-DF4E-2063-7BD45ABEF579}"/>
          </ac:spMkLst>
        </pc:spChg>
        <pc:spChg chg="mod">
          <ac:chgData name="吴 梦瑶" userId="baca8ada9253357f" providerId="LiveId" clId="{FBBF6BE5-CFAB-445B-9714-E2BEF987A9CA}" dt="2022-12-02T04:41:52.186" v="181"/>
          <ac:spMkLst>
            <pc:docMk/>
            <pc:sldMk cId="1706337190" sldId="1000"/>
            <ac:spMk id="74" creationId="{0EE4C1AD-BAD0-A68C-7CE5-1019F48EB5B0}"/>
          </ac:spMkLst>
        </pc:spChg>
        <pc:spChg chg="mod">
          <ac:chgData name="吴 梦瑶" userId="baca8ada9253357f" providerId="LiveId" clId="{FBBF6BE5-CFAB-445B-9714-E2BEF987A9CA}" dt="2022-12-02T04:41:52.186" v="181"/>
          <ac:spMkLst>
            <pc:docMk/>
            <pc:sldMk cId="1706337190" sldId="1000"/>
            <ac:spMk id="75" creationId="{A57EC609-621E-F0B9-CC59-7ABCAB7FACE1}"/>
          </ac:spMkLst>
        </pc:spChg>
        <pc:spChg chg="mod">
          <ac:chgData name="吴 梦瑶" userId="baca8ada9253357f" providerId="LiveId" clId="{FBBF6BE5-CFAB-445B-9714-E2BEF987A9CA}" dt="2022-12-02T04:41:52.186" v="181"/>
          <ac:spMkLst>
            <pc:docMk/>
            <pc:sldMk cId="1706337190" sldId="1000"/>
            <ac:spMk id="77" creationId="{3D656E8E-25AF-F754-8997-BD6657B19357}"/>
          </ac:spMkLst>
        </pc:spChg>
        <pc:spChg chg="mod">
          <ac:chgData name="吴 梦瑶" userId="baca8ada9253357f" providerId="LiveId" clId="{FBBF6BE5-CFAB-445B-9714-E2BEF987A9CA}" dt="2022-12-02T04:41:52.186" v="181"/>
          <ac:spMkLst>
            <pc:docMk/>
            <pc:sldMk cId="1706337190" sldId="1000"/>
            <ac:spMk id="79" creationId="{C3B7B88A-C688-6647-AE28-3CBB5BE3B126}"/>
          </ac:spMkLst>
        </pc:spChg>
        <pc:spChg chg="mod">
          <ac:chgData name="吴 梦瑶" userId="baca8ada9253357f" providerId="LiveId" clId="{FBBF6BE5-CFAB-445B-9714-E2BEF987A9CA}" dt="2022-12-02T04:41:52.186" v="181"/>
          <ac:spMkLst>
            <pc:docMk/>
            <pc:sldMk cId="1706337190" sldId="1000"/>
            <ac:spMk id="82" creationId="{5FA861A0-62A8-5AC1-B94F-6DF4E90DE690}"/>
          </ac:spMkLst>
        </pc:spChg>
        <pc:spChg chg="mod">
          <ac:chgData name="吴 梦瑶" userId="baca8ada9253357f" providerId="LiveId" clId="{FBBF6BE5-CFAB-445B-9714-E2BEF987A9CA}" dt="2022-12-02T04:41:52.186" v="181"/>
          <ac:spMkLst>
            <pc:docMk/>
            <pc:sldMk cId="1706337190" sldId="1000"/>
            <ac:spMk id="83" creationId="{64D467B4-D2BE-FBD7-1817-77A0250D288E}"/>
          </ac:spMkLst>
        </pc:spChg>
        <pc:spChg chg="mod">
          <ac:chgData name="吴 梦瑶" userId="baca8ada9253357f" providerId="LiveId" clId="{FBBF6BE5-CFAB-445B-9714-E2BEF987A9CA}" dt="2022-12-02T04:41:52.186" v="181"/>
          <ac:spMkLst>
            <pc:docMk/>
            <pc:sldMk cId="1706337190" sldId="1000"/>
            <ac:spMk id="84" creationId="{B323122C-CCE2-7BFE-BF43-1BE5B2F3159F}"/>
          </ac:spMkLst>
        </pc:spChg>
        <pc:spChg chg="mod">
          <ac:chgData name="吴 梦瑶" userId="baca8ada9253357f" providerId="LiveId" clId="{FBBF6BE5-CFAB-445B-9714-E2BEF987A9CA}" dt="2022-12-02T04:41:52.186" v="181"/>
          <ac:spMkLst>
            <pc:docMk/>
            <pc:sldMk cId="1706337190" sldId="1000"/>
            <ac:spMk id="86" creationId="{C291CB77-D305-144C-037C-87FC464B0F6C}"/>
          </ac:spMkLst>
        </pc:spChg>
        <pc:spChg chg="mod">
          <ac:chgData name="吴 梦瑶" userId="baca8ada9253357f" providerId="LiveId" clId="{FBBF6BE5-CFAB-445B-9714-E2BEF987A9CA}" dt="2022-12-02T04:41:58.850" v="184"/>
          <ac:spMkLst>
            <pc:docMk/>
            <pc:sldMk cId="1706337190" sldId="1000"/>
            <ac:spMk id="95" creationId="{D4D4F457-F511-359C-33A0-5F0FCD10BCA4}"/>
          </ac:spMkLst>
        </pc:spChg>
        <pc:spChg chg="mod">
          <ac:chgData name="吴 梦瑶" userId="baca8ada9253357f" providerId="LiveId" clId="{FBBF6BE5-CFAB-445B-9714-E2BEF987A9CA}" dt="2022-12-02T04:41:58.850" v="184"/>
          <ac:spMkLst>
            <pc:docMk/>
            <pc:sldMk cId="1706337190" sldId="1000"/>
            <ac:spMk id="99" creationId="{6CB5A79D-622C-B64D-29E8-5475F439B55C}"/>
          </ac:spMkLst>
        </pc:spChg>
        <pc:spChg chg="mod">
          <ac:chgData name="吴 梦瑶" userId="baca8ada9253357f" providerId="LiveId" clId="{FBBF6BE5-CFAB-445B-9714-E2BEF987A9CA}" dt="2022-12-02T04:41:58.850" v="184"/>
          <ac:spMkLst>
            <pc:docMk/>
            <pc:sldMk cId="1706337190" sldId="1000"/>
            <ac:spMk id="100" creationId="{0827392B-E4C1-FFB4-246F-5C333C617DA8}"/>
          </ac:spMkLst>
        </pc:spChg>
        <pc:spChg chg="mod">
          <ac:chgData name="吴 梦瑶" userId="baca8ada9253357f" providerId="LiveId" clId="{FBBF6BE5-CFAB-445B-9714-E2BEF987A9CA}" dt="2022-12-02T04:48:18.313" v="281"/>
          <ac:spMkLst>
            <pc:docMk/>
            <pc:sldMk cId="1706337190" sldId="1000"/>
            <ac:spMk id="102" creationId="{6F6DE12E-D670-C10E-A8AA-996E440AEA33}"/>
          </ac:spMkLst>
        </pc:spChg>
        <pc:spChg chg="mod">
          <ac:chgData name="吴 梦瑶" userId="baca8ada9253357f" providerId="LiveId" clId="{FBBF6BE5-CFAB-445B-9714-E2BEF987A9CA}" dt="2022-12-02T04:49:45.077" v="328" actId="20577"/>
          <ac:spMkLst>
            <pc:docMk/>
            <pc:sldMk cId="1706337190" sldId="1000"/>
            <ac:spMk id="103" creationId="{166A1C6A-9CF7-BB0E-157C-232DA9DCB37A}"/>
          </ac:spMkLst>
        </pc:spChg>
        <pc:spChg chg="mod">
          <ac:chgData name="吴 梦瑶" userId="baca8ada9253357f" providerId="LiveId" clId="{FBBF6BE5-CFAB-445B-9714-E2BEF987A9CA}" dt="2022-12-02T04:41:58.850" v="184"/>
          <ac:spMkLst>
            <pc:docMk/>
            <pc:sldMk cId="1706337190" sldId="1000"/>
            <ac:spMk id="107" creationId="{94A997E7-CEE1-B262-638C-004957D861E2}"/>
          </ac:spMkLst>
        </pc:spChg>
        <pc:spChg chg="mod">
          <ac:chgData name="吴 梦瑶" userId="baca8ada9253357f" providerId="LiveId" clId="{FBBF6BE5-CFAB-445B-9714-E2BEF987A9CA}" dt="2022-12-02T04:50:23.824" v="339" actId="20577"/>
          <ac:spMkLst>
            <pc:docMk/>
            <pc:sldMk cId="1706337190" sldId="1000"/>
            <ac:spMk id="108" creationId="{89FE2307-7763-D867-0B8A-5766B6F5C6D0}"/>
          </ac:spMkLst>
        </pc:spChg>
        <pc:spChg chg="mod">
          <ac:chgData name="吴 梦瑶" userId="baca8ada9253357f" providerId="LiveId" clId="{FBBF6BE5-CFAB-445B-9714-E2BEF987A9CA}" dt="2022-12-02T04:41:58.850" v="184"/>
          <ac:spMkLst>
            <pc:docMk/>
            <pc:sldMk cId="1706337190" sldId="1000"/>
            <ac:spMk id="109" creationId="{0B88775A-69BB-F0E9-E17E-8A442D6639B2}"/>
          </ac:spMkLst>
        </pc:spChg>
        <pc:spChg chg="mod">
          <ac:chgData name="吴 梦瑶" userId="baca8ada9253357f" providerId="LiveId" clId="{FBBF6BE5-CFAB-445B-9714-E2BEF987A9CA}" dt="2022-12-02T04:41:58.850" v="184"/>
          <ac:spMkLst>
            <pc:docMk/>
            <pc:sldMk cId="1706337190" sldId="1000"/>
            <ac:spMk id="112" creationId="{1F08ADC3-D478-381A-3DAF-4B9FDC7830A7}"/>
          </ac:spMkLst>
        </pc:spChg>
        <pc:spChg chg="mod">
          <ac:chgData name="吴 梦瑶" userId="baca8ada9253357f" providerId="LiveId" clId="{FBBF6BE5-CFAB-445B-9714-E2BEF987A9CA}" dt="2022-12-02T04:41:58.850" v="184"/>
          <ac:spMkLst>
            <pc:docMk/>
            <pc:sldMk cId="1706337190" sldId="1000"/>
            <ac:spMk id="113" creationId="{506EB3C5-7167-F88A-556C-61C3909B819F}"/>
          </ac:spMkLst>
        </pc:spChg>
        <pc:spChg chg="mod">
          <ac:chgData name="吴 梦瑶" userId="baca8ada9253357f" providerId="LiveId" clId="{FBBF6BE5-CFAB-445B-9714-E2BEF987A9CA}" dt="2022-12-02T04:41:58.850" v="184"/>
          <ac:spMkLst>
            <pc:docMk/>
            <pc:sldMk cId="1706337190" sldId="1000"/>
            <ac:spMk id="115" creationId="{FF1ABABC-DDA3-C1DD-803C-F1E2393C2246}"/>
          </ac:spMkLst>
        </pc:spChg>
        <pc:spChg chg="mod">
          <ac:chgData name="吴 梦瑶" userId="baca8ada9253357f" providerId="LiveId" clId="{FBBF6BE5-CFAB-445B-9714-E2BEF987A9CA}" dt="2022-12-02T04:41:58.850" v="184"/>
          <ac:spMkLst>
            <pc:docMk/>
            <pc:sldMk cId="1706337190" sldId="1000"/>
            <ac:spMk id="117" creationId="{5287DB08-A174-94FE-427B-3D15ED36E9A7}"/>
          </ac:spMkLst>
        </pc:spChg>
        <pc:spChg chg="mod">
          <ac:chgData name="吴 梦瑶" userId="baca8ada9253357f" providerId="LiveId" clId="{FBBF6BE5-CFAB-445B-9714-E2BEF987A9CA}" dt="2022-12-02T04:41:58.850" v="184"/>
          <ac:spMkLst>
            <pc:docMk/>
            <pc:sldMk cId="1706337190" sldId="1000"/>
            <ac:spMk id="120" creationId="{DFAD5400-1473-28B1-0524-A8AAFDC15B7F}"/>
          </ac:spMkLst>
        </pc:spChg>
        <pc:spChg chg="mod">
          <ac:chgData name="吴 梦瑶" userId="baca8ada9253357f" providerId="LiveId" clId="{FBBF6BE5-CFAB-445B-9714-E2BEF987A9CA}" dt="2022-12-02T04:41:58.850" v="184"/>
          <ac:spMkLst>
            <pc:docMk/>
            <pc:sldMk cId="1706337190" sldId="1000"/>
            <ac:spMk id="121" creationId="{F9E16C0D-AEAE-5D18-F1A8-D25A207F0A4A}"/>
          </ac:spMkLst>
        </pc:spChg>
        <pc:spChg chg="mod">
          <ac:chgData name="吴 梦瑶" userId="baca8ada9253357f" providerId="LiveId" clId="{FBBF6BE5-CFAB-445B-9714-E2BEF987A9CA}" dt="2022-12-02T04:41:58.850" v="184"/>
          <ac:spMkLst>
            <pc:docMk/>
            <pc:sldMk cId="1706337190" sldId="1000"/>
            <ac:spMk id="122" creationId="{DDF73A41-1674-C457-941D-92D8FE5ABE02}"/>
          </ac:spMkLst>
        </pc:spChg>
        <pc:spChg chg="mod">
          <ac:chgData name="吴 梦瑶" userId="baca8ada9253357f" providerId="LiveId" clId="{FBBF6BE5-CFAB-445B-9714-E2BEF987A9CA}" dt="2022-12-02T04:41:58.850" v="184"/>
          <ac:spMkLst>
            <pc:docMk/>
            <pc:sldMk cId="1706337190" sldId="1000"/>
            <ac:spMk id="124" creationId="{8516CF16-39EA-0FD1-7084-494E7E25A9D3}"/>
          </ac:spMkLst>
        </pc:spChg>
        <pc:spChg chg="add mod">
          <ac:chgData name="吴 梦瑶" userId="baca8ada9253357f" providerId="LiveId" clId="{FBBF6BE5-CFAB-445B-9714-E2BEF987A9CA}" dt="2022-12-02T04:44:12.954" v="213" actId="164"/>
          <ac:spMkLst>
            <pc:docMk/>
            <pc:sldMk cId="1706337190" sldId="1000"/>
            <ac:spMk id="126" creationId="{20460DC9-31C9-36ED-826D-BC4B8AE6D3C0}"/>
          </ac:spMkLst>
        </pc:spChg>
        <pc:spChg chg="add mod">
          <ac:chgData name="吴 梦瑶" userId="baca8ada9253357f" providerId="LiveId" clId="{FBBF6BE5-CFAB-445B-9714-E2BEF987A9CA}" dt="2022-12-02T04:44:12.954" v="213" actId="164"/>
          <ac:spMkLst>
            <pc:docMk/>
            <pc:sldMk cId="1706337190" sldId="1000"/>
            <ac:spMk id="128" creationId="{E4EE33F7-816F-159F-54DB-82F8EC22B02E}"/>
          </ac:spMkLst>
        </pc:spChg>
        <pc:spChg chg="add mod">
          <ac:chgData name="吴 梦瑶" userId="baca8ada9253357f" providerId="LiveId" clId="{FBBF6BE5-CFAB-445B-9714-E2BEF987A9CA}" dt="2022-12-02T04:47:13.832" v="269" actId="1076"/>
          <ac:spMkLst>
            <pc:docMk/>
            <pc:sldMk cId="1706337190" sldId="1000"/>
            <ac:spMk id="131" creationId="{78A82CA0-AF36-6C88-812C-E8BC7FF2C71A}"/>
          </ac:spMkLst>
        </pc:spChg>
        <pc:spChg chg="add mod">
          <ac:chgData name="吴 梦瑶" userId="baca8ada9253357f" providerId="LiveId" clId="{FBBF6BE5-CFAB-445B-9714-E2BEF987A9CA}" dt="2022-12-02T04:47:02.691" v="267" actId="1076"/>
          <ac:spMkLst>
            <pc:docMk/>
            <pc:sldMk cId="1706337190" sldId="1000"/>
            <ac:spMk id="133" creationId="{1AFED0A6-1FA3-9D05-BAF0-64804A6D02CB}"/>
          </ac:spMkLst>
        </pc:spChg>
        <pc:spChg chg="mod">
          <ac:chgData name="吴 梦瑶" userId="baca8ada9253357f" providerId="LiveId" clId="{FBBF6BE5-CFAB-445B-9714-E2BEF987A9CA}" dt="2022-12-02T04:50:28.531" v="341"/>
          <ac:spMkLst>
            <pc:docMk/>
            <pc:sldMk cId="1706337190" sldId="1000"/>
            <ac:spMk id="142" creationId="{15329C6F-B1A1-5999-014D-DCD6ED88DC05}"/>
          </ac:spMkLst>
        </pc:spChg>
        <pc:spChg chg="mod">
          <ac:chgData name="吴 梦瑶" userId="baca8ada9253357f" providerId="LiveId" clId="{FBBF6BE5-CFAB-445B-9714-E2BEF987A9CA}" dt="2022-12-02T04:50:28.531" v="341"/>
          <ac:spMkLst>
            <pc:docMk/>
            <pc:sldMk cId="1706337190" sldId="1000"/>
            <ac:spMk id="146" creationId="{648B3129-81E4-841A-4FC3-CD09C5511854}"/>
          </ac:spMkLst>
        </pc:spChg>
        <pc:spChg chg="mod">
          <ac:chgData name="吴 梦瑶" userId="baca8ada9253357f" providerId="LiveId" clId="{FBBF6BE5-CFAB-445B-9714-E2BEF987A9CA}" dt="2022-12-02T04:50:28.531" v="341"/>
          <ac:spMkLst>
            <pc:docMk/>
            <pc:sldMk cId="1706337190" sldId="1000"/>
            <ac:spMk id="147" creationId="{AD8E6664-2D22-ABF0-1991-4DF98FEEDCED}"/>
          </ac:spMkLst>
        </pc:spChg>
        <pc:spChg chg="mod">
          <ac:chgData name="吴 梦瑶" userId="baca8ada9253357f" providerId="LiveId" clId="{FBBF6BE5-CFAB-445B-9714-E2BEF987A9CA}" dt="2022-12-02T04:50:28.531" v="341"/>
          <ac:spMkLst>
            <pc:docMk/>
            <pc:sldMk cId="1706337190" sldId="1000"/>
            <ac:spMk id="149" creationId="{BF673845-D266-1103-0435-74A88F5ADA7C}"/>
          </ac:spMkLst>
        </pc:spChg>
        <pc:spChg chg="mod">
          <ac:chgData name="吴 梦瑶" userId="baca8ada9253357f" providerId="LiveId" clId="{FBBF6BE5-CFAB-445B-9714-E2BEF987A9CA}" dt="2022-12-02T04:50:28.531" v="341"/>
          <ac:spMkLst>
            <pc:docMk/>
            <pc:sldMk cId="1706337190" sldId="1000"/>
            <ac:spMk id="153" creationId="{48B0BE76-A0F0-6B21-5FAF-66632D3E51D3}"/>
          </ac:spMkLst>
        </pc:spChg>
        <pc:spChg chg="mod">
          <ac:chgData name="吴 梦瑶" userId="baca8ada9253357f" providerId="LiveId" clId="{FBBF6BE5-CFAB-445B-9714-E2BEF987A9CA}" dt="2022-12-02T04:50:28.531" v="341"/>
          <ac:spMkLst>
            <pc:docMk/>
            <pc:sldMk cId="1706337190" sldId="1000"/>
            <ac:spMk id="154" creationId="{AFFB8D7A-7529-B3DC-3A91-9E406D7466CD}"/>
          </ac:spMkLst>
        </pc:spChg>
        <pc:spChg chg="mod">
          <ac:chgData name="吴 梦瑶" userId="baca8ada9253357f" providerId="LiveId" clId="{FBBF6BE5-CFAB-445B-9714-E2BEF987A9CA}" dt="2022-12-02T04:50:28.531" v="341"/>
          <ac:spMkLst>
            <pc:docMk/>
            <pc:sldMk cId="1706337190" sldId="1000"/>
            <ac:spMk id="155" creationId="{062E97FF-CE0D-592E-DB63-71094386803E}"/>
          </ac:spMkLst>
        </pc:spChg>
        <pc:spChg chg="mod">
          <ac:chgData name="吴 梦瑶" userId="baca8ada9253357f" providerId="LiveId" clId="{FBBF6BE5-CFAB-445B-9714-E2BEF987A9CA}" dt="2022-12-02T04:50:28.531" v="341"/>
          <ac:spMkLst>
            <pc:docMk/>
            <pc:sldMk cId="1706337190" sldId="1000"/>
            <ac:spMk id="158" creationId="{6B932FEA-08CC-A866-A8C5-31C11B484BE8}"/>
          </ac:spMkLst>
        </pc:spChg>
        <pc:spChg chg="mod">
          <ac:chgData name="吴 梦瑶" userId="baca8ada9253357f" providerId="LiveId" clId="{FBBF6BE5-CFAB-445B-9714-E2BEF987A9CA}" dt="2022-12-02T04:50:28.531" v="341"/>
          <ac:spMkLst>
            <pc:docMk/>
            <pc:sldMk cId="1706337190" sldId="1000"/>
            <ac:spMk id="159" creationId="{FBA63270-38BB-A107-B983-874E6DEAEF75}"/>
          </ac:spMkLst>
        </pc:spChg>
        <pc:spChg chg="mod">
          <ac:chgData name="吴 梦瑶" userId="baca8ada9253357f" providerId="LiveId" clId="{FBBF6BE5-CFAB-445B-9714-E2BEF987A9CA}" dt="2022-12-02T04:50:28.531" v="341"/>
          <ac:spMkLst>
            <pc:docMk/>
            <pc:sldMk cId="1706337190" sldId="1000"/>
            <ac:spMk id="161" creationId="{D4D82007-389C-00E0-6259-408AD25C1FD9}"/>
          </ac:spMkLst>
        </pc:spChg>
        <pc:spChg chg="mod">
          <ac:chgData name="吴 梦瑶" userId="baca8ada9253357f" providerId="LiveId" clId="{FBBF6BE5-CFAB-445B-9714-E2BEF987A9CA}" dt="2022-12-02T04:50:28.531" v="341"/>
          <ac:spMkLst>
            <pc:docMk/>
            <pc:sldMk cId="1706337190" sldId="1000"/>
            <ac:spMk id="163" creationId="{AD67BFA8-CF08-A13C-2728-083B9DA2D761}"/>
          </ac:spMkLst>
        </pc:spChg>
        <pc:spChg chg="mod">
          <ac:chgData name="吴 梦瑶" userId="baca8ada9253357f" providerId="LiveId" clId="{FBBF6BE5-CFAB-445B-9714-E2BEF987A9CA}" dt="2022-12-02T04:50:28.531" v="341"/>
          <ac:spMkLst>
            <pc:docMk/>
            <pc:sldMk cId="1706337190" sldId="1000"/>
            <ac:spMk id="166" creationId="{31AFA4F9-29C7-9D6B-BF40-E42BA6A628B6}"/>
          </ac:spMkLst>
        </pc:spChg>
        <pc:spChg chg="mod">
          <ac:chgData name="吴 梦瑶" userId="baca8ada9253357f" providerId="LiveId" clId="{FBBF6BE5-CFAB-445B-9714-E2BEF987A9CA}" dt="2022-12-02T04:50:28.531" v="341"/>
          <ac:spMkLst>
            <pc:docMk/>
            <pc:sldMk cId="1706337190" sldId="1000"/>
            <ac:spMk id="167" creationId="{93406973-7679-CC9B-9544-7046B587E894}"/>
          </ac:spMkLst>
        </pc:spChg>
        <pc:spChg chg="mod">
          <ac:chgData name="吴 梦瑶" userId="baca8ada9253357f" providerId="LiveId" clId="{FBBF6BE5-CFAB-445B-9714-E2BEF987A9CA}" dt="2022-12-02T04:50:28.531" v="341"/>
          <ac:spMkLst>
            <pc:docMk/>
            <pc:sldMk cId="1706337190" sldId="1000"/>
            <ac:spMk id="168" creationId="{8D9D99CB-FF26-7BD8-C7D8-13AADAEEC5BC}"/>
          </ac:spMkLst>
        </pc:spChg>
        <pc:spChg chg="mod">
          <ac:chgData name="吴 梦瑶" userId="baca8ada9253357f" providerId="LiveId" clId="{FBBF6BE5-CFAB-445B-9714-E2BEF987A9CA}" dt="2022-12-02T04:50:28.531" v="341"/>
          <ac:spMkLst>
            <pc:docMk/>
            <pc:sldMk cId="1706337190" sldId="1000"/>
            <ac:spMk id="170" creationId="{D337C554-65C3-FB5B-7BC6-D0D58F527D0D}"/>
          </ac:spMkLst>
        </pc:spChg>
        <pc:spChg chg="mod">
          <ac:chgData name="吴 梦瑶" userId="baca8ada9253357f" providerId="LiveId" clId="{FBBF6BE5-CFAB-445B-9714-E2BEF987A9CA}" dt="2022-12-02T04:50:35.930" v="344"/>
          <ac:spMkLst>
            <pc:docMk/>
            <pc:sldMk cId="1706337190" sldId="1000"/>
            <ac:spMk id="173" creationId="{F33DCE63-2BA9-AB2A-BA79-7BE959A4CFB9}"/>
          </ac:spMkLst>
        </pc:spChg>
        <pc:spChg chg="mod">
          <ac:chgData name="吴 梦瑶" userId="baca8ada9253357f" providerId="LiveId" clId="{FBBF6BE5-CFAB-445B-9714-E2BEF987A9CA}" dt="2022-12-02T04:50:35.930" v="344"/>
          <ac:spMkLst>
            <pc:docMk/>
            <pc:sldMk cId="1706337190" sldId="1000"/>
            <ac:spMk id="181" creationId="{0A8BA4BA-516F-194B-D295-D130F11918CB}"/>
          </ac:spMkLst>
        </pc:spChg>
        <pc:spChg chg="mod">
          <ac:chgData name="吴 梦瑶" userId="baca8ada9253357f" providerId="LiveId" clId="{FBBF6BE5-CFAB-445B-9714-E2BEF987A9CA}" dt="2022-12-02T04:50:35.930" v="344"/>
          <ac:spMkLst>
            <pc:docMk/>
            <pc:sldMk cId="1706337190" sldId="1000"/>
            <ac:spMk id="185" creationId="{96A29FF9-EEEF-FA02-E46D-BB72F5994DB3}"/>
          </ac:spMkLst>
        </pc:spChg>
        <pc:spChg chg="mod">
          <ac:chgData name="吴 梦瑶" userId="baca8ada9253357f" providerId="LiveId" clId="{FBBF6BE5-CFAB-445B-9714-E2BEF987A9CA}" dt="2022-12-02T04:50:35.930" v="344"/>
          <ac:spMkLst>
            <pc:docMk/>
            <pc:sldMk cId="1706337190" sldId="1000"/>
            <ac:spMk id="186" creationId="{8F3DAE90-10F5-0194-9F67-0AB8BB988F6B}"/>
          </ac:spMkLst>
        </pc:spChg>
        <pc:spChg chg="mod">
          <ac:chgData name="吴 梦瑶" userId="baca8ada9253357f" providerId="LiveId" clId="{FBBF6BE5-CFAB-445B-9714-E2BEF987A9CA}" dt="2022-12-02T04:50:35.930" v="344"/>
          <ac:spMkLst>
            <pc:docMk/>
            <pc:sldMk cId="1706337190" sldId="1000"/>
            <ac:spMk id="188" creationId="{11A86208-98B7-FFC1-FB25-CB5C324846CF}"/>
          </ac:spMkLst>
        </pc:spChg>
        <pc:spChg chg="mod">
          <ac:chgData name="吴 梦瑶" userId="baca8ada9253357f" providerId="LiveId" clId="{FBBF6BE5-CFAB-445B-9714-E2BEF987A9CA}" dt="2022-12-02T04:50:35.930" v="344"/>
          <ac:spMkLst>
            <pc:docMk/>
            <pc:sldMk cId="1706337190" sldId="1000"/>
            <ac:spMk id="192" creationId="{1013A279-BB21-70A6-23DF-098B15815195}"/>
          </ac:spMkLst>
        </pc:spChg>
        <pc:spChg chg="mod">
          <ac:chgData name="吴 梦瑶" userId="baca8ada9253357f" providerId="LiveId" clId="{FBBF6BE5-CFAB-445B-9714-E2BEF987A9CA}" dt="2022-12-02T04:50:35.930" v="344"/>
          <ac:spMkLst>
            <pc:docMk/>
            <pc:sldMk cId="1706337190" sldId="1000"/>
            <ac:spMk id="193" creationId="{648D9AB9-F5DB-90DA-870E-5F551774F225}"/>
          </ac:spMkLst>
        </pc:spChg>
        <pc:spChg chg="mod">
          <ac:chgData name="吴 梦瑶" userId="baca8ada9253357f" providerId="LiveId" clId="{FBBF6BE5-CFAB-445B-9714-E2BEF987A9CA}" dt="2022-12-02T04:50:35.930" v="344"/>
          <ac:spMkLst>
            <pc:docMk/>
            <pc:sldMk cId="1706337190" sldId="1000"/>
            <ac:spMk id="194" creationId="{FE4280AB-B8BD-1D23-7BC2-B0F15F6A88A8}"/>
          </ac:spMkLst>
        </pc:spChg>
        <pc:spChg chg="mod">
          <ac:chgData name="吴 梦瑶" userId="baca8ada9253357f" providerId="LiveId" clId="{FBBF6BE5-CFAB-445B-9714-E2BEF987A9CA}" dt="2022-12-02T04:50:35.930" v="344"/>
          <ac:spMkLst>
            <pc:docMk/>
            <pc:sldMk cId="1706337190" sldId="1000"/>
            <ac:spMk id="197" creationId="{13DA43EF-40DB-41DA-AF3B-2DFC65C51DA8}"/>
          </ac:spMkLst>
        </pc:spChg>
        <pc:spChg chg="mod">
          <ac:chgData name="吴 梦瑶" userId="baca8ada9253357f" providerId="LiveId" clId="{FBBF6BE5-CFAB-445B-9714-E2BEF987A9CA}" dt="2022-12-02T04:50:35.930" v="344"/>
          <ac:spMkLst>
            <pc:docMk/>
            <pc:sldMk cId="1706337190" sldId="1000"/>
            <ac:spMk id="198" creationId="{9CA7B16B-725B-FCD0-2E74-7C9018060008}"/>
          </ac:spMkLst>
        </pc:spChg>
        <pc:spChg chg="mod">
          <ac:chgData name="吴 梦瑶" userId="baca8ada9253357f" providerId="LiveId" clId="{FBBF6BE5-CFAB-445B-9714-E2BEF987A9CA}" dt="2022-12-02T04:50:35.930" v="344"/>
          <ac:spMkLst>
            <pc:docMk/>
            <pc:sldMk cId="1706337190" sldId="1000"/>
            <ac:spMk id="200" creationId="{F45067AA-68D5-61DE-DA4E-5EF1A78F8F37}"/>
          </ac:spMkLst>
        </pc:spChg>
        <pc:spChg chg="mod">
          <ac:chgData name="吴 梦瑶" userId="baca8ada9253357f" providerId="LiveId" clId="{FBBF6BE5-CFAB-445B-9714-E2BEF987A9CA}" dt="2022-12-02T04:50:35.930" v="344"/>
          <ac:spMkLst>
            <pc:docMk/>
            <pc:sldMk cId="1706337190" sldId="1000"/>
            <ac:spMk id="202" creationId="{1A9AD111-2DFF-ACC2-2864-04D5051E6BC7}"/>
          </ac:spMkLst>
        </pc:spChg>
        <pc:spChg chg="mod">
          <ac:chgData name="吴 梦瑶" userId="baca8ada9253357f" providerId="LiveId" clId="{FBBF6BE5-CFAB-445B-9714-E2BEF987A9CA}" dt="2022-12-02T04:50:35.930" v="344"/>
          <ac:spMkLst>
            <pc:docMk/>
            <pc:sldMk cId="1706337190" sldId="1000"/>
            <ac:spMk id="205" creationId="{6CBAB573-2B70-07D5-2154-444EE7DBA124}"/>
          </ac:spMkLst>
        </pc:spChg>
        <pc:spChg chg="mod">
          <ac:chgData name="吴 梦瑶" userId="baca8ada9253357f" providerId="LiveId" clId="{FBBF6BE5-CFAB-445B-9714-E2BEF987A9CA}" dt="2022-12-02T04:50:35.930" v="344"/>
          <ac:spMkLst>
            <pc:docMk/>
            <pc:sldMk cId="1706337190" sldId="1000"/>
            <ac:spMk id="206" creationId="{1B29107F-98AD-3EAC-F149-BBF3CD9DD9F6}"/>
          </ac:spMkLst>
        </pc:spChg>
        <pc:spChg chg="mod">
          <ac:chgData name="吴 梦瑶" userId="baca8ada9253357f" providerId="LiveId" clId="{FBBF6BE5-CFAB-445B-9714-E2BEF987A9CA}" dt="2022-12-02T04:50:35.930" v="344"/>
          <ac:spMkLst>
            <pc:docMk/>
            <pc:sldMk cId="1706337190" sldId="1000"/>
            <ac:spMk id="207" creationId="{F197849C-3011-739E-850B-63DD0637FD06}"/>
          </ac:spMkLst>
        </pc:spChg>
        <pc:spChg chg="mod">
          <ac:chgData name="吴 梦瑶" userId="baca8ada9253357f" providerId="LiveId" clId="{FBBF6BE5-CFAB-445B-9714-E2BEF987A9CA}" dt="2022-12-02T04:50:35.930" v="344"/>
          <ac:spMkLst>
            <pc:docMk/>
            <pc:sldMk cId="1706337190" sldId="1000"/>
            <ac:spMk id="209" creationId="{133B26D1-088A-DB4A-25F5-F141CDDDB232}"/>
          </ac:spMkLst>
        </pc:spChg>
        <pc:grpChg chg="del">
          <ac:chgData name="吴 梦瑶" userId="baca8ada9253357f" providerId="LiveId" clId="{FBBF6BE5-CFAB-445B-9714-E2BEF987A9CA}" dt="2022-12-02T04:41:51.797" v="180" actId="478"/>
          <ac:grpSpMkLst>
            <pc:docMk/>
            <pc:sldMk cId="1706337190" sldId="1000"/>
            <ac:grpSpMk id="3" creationId="{20EC6D16-5B58-CF08-9B0E-AC06A309C25F}"/>
          </ac:grpSpMkLst>
        </pc:grpChg>
        <pc:grpChg chg="add del mod">
          <ac:chgData name="吴 梦瑶" userId="baca8ada9253357f" providerId="LiveId" clId="{FBBF6BE5-CFAB-445B-9714-E2BEF987A9CA}" dt="2022-12-02T04:41:58.508" v="183" actId="478"/>
          <ac:grpSpMkLst>
            <pc:docMk/>
            <pc:sldMk cId="1706337190" sldId="1000"/>
            <ac:grpSpMk id="45" creationId="{94D6AE6C-234F-5D15-8CF5-124CCE887839}"/>
          </ac:grpSpMkLst>
        </pc:grpChg>
        <pc:grpChg chg="mod">
          <ac:chgData name="吴 梦瑶" userId="baca8ada9253357f" providerId="LiveId" clId="{FBBF6BE5-CFAB-445B-9714-E2BEF987A9CA}" dt="2022-12-02T04:41:52.186" v="181"/>
          <ac:grpSpMkLst>
            <pc:docMk/>
            <pc:sldMk cId="1706337190" sldId="1000"/>
            <ac:grpSpMk id="46" creationId="{48530680-BEBD-796A-FA1E-231E944ABB6E}"/>
          </ac:grpSpMkLst>
        </pc:grpChg>
        <pc:grpChg chg="mod">
          <ac:chgData name="吴 梦瑶" userId="baca8ada9253357f" providerId="LiveId" clId="{FBBF6BE5-CFAB-445B-9714-E2BEF987A9CA}" dt="2022-12-02T04:41:52.186" v="181"/>
          <ac:grpSpMkLst>
            <pc:docMk/>
            <pc:sldMk cId="1706337190" sldId="1000"/>
            <ac:grpSpMk id="47" creationId="{8F48F7D1-11C6-988F-60B1-C86A8EFE55C5}"/>
          </ac:grpSpMkLst>
        </pc:grpChg>
        <pc:grpChg chg="mod">
          <ac:chgData name="吴 梦瑶" userId="baca8ada9253357f" providerId="LiveId" clId="{FBBF6BE5-CFAB-445B-9714-E2BEF987A9CA}" dt="2022-12-02T04:41:52.186" v="181"/>
          <ac:grpSpMkLst>
            <pc:docMk/>
            <pc:sldMk cId="1706337190" sldId="1000"/>
            <ac:grpSpMk id="49" creationId="{97BBED87-5B3E-90FD-07BE-A46B0CD739AA}"/>
          </ac:grpSpMkLst>
        </pc:grpChg>
        <pc:grpChg chg="mod">
          <ac:chgData name="吴 梦瑶" userId="baca8ada9253357f" providerId="LiveId" clId="{FBBF6BE5-CFAB-445B-9714-E2BEF987A9CA}" dt="2022-12-02T04:41:52.186" v="181"/>
          <ac:grpSpMkLst>
            <pc:docMk/>
            <pc:sldMk cId="1706337190" sldId="1000"/>
            <ac:grpSpMk id="58" creationId="{F87DEF94-A297-F3C1-4A2A-51A00CAB0B09}"/>
          </ac:grpSpMkLst>
        </pc:grpChg>
        <pc:grpChg chg="add del mod">
          <ac:chgData name="吴 梦瑶" userId="baca8ada9253357f" providerId="LiveId" clId="{FBBF6BE5-CFAB-445B-9714-E2BEF987A9CA}" dt="2022-12-02T04:50:27.983" v="340" actId="478"/>
          <ac:grpSpMkLst>
            <pc:docMk/>
            <pc:sldMk cId="1706337190" sldId="1000"/>
            <ac:grpSpMk id="87" creationId="{445C2BDD-C3AD-6CD2-477A-61D5A68718E9}"/>
          </ac:grpSpMkLst>
        </pc:grpChg>
        <pc:grpChg chg="mod">
          <ac:chgData name="吴 梦瑶" userId="baca8ada9253357f" providerId="LiveId" clId="{FBBF6BE5-CFAB-445B-9714-E2BEF987A9CA}" dt="2022-12-02T04:41:58.850" v="184"/>
          <ac:grpSpMkLst>
            <pc:docMk/>
            <pc:sldMk cId="1706337190" sldId="1000"/>
            <ac:grpSpMk id="88" creationId="{5B3C7C40-6A85-3BDA-F6F5-A3F7136B3861}"/>
          </ac:grpSpMkLst>
        </pc:grpChg>
        <pc:grpChg chg="mod">
          <ac:chgData name="吴 梦瑶" userId="baca8ada9253357f" providerId="LiveId" clId="{FBBF6BE5-CFAB-445B-9714-E2BEF987A9CA}" dt="2022-12-02T04:41:58.850" v="184"/>
          <ac:grpSpMkLst>
            <pc:docMk/>
            <pc:sldMk cId="1706337190" sldId="1000"/>
            <ac:grpSpMk id="90" creationId="{B955AA98-EF90-B817-0737-413CC232BC1A}"/>
          </ac:grpSpMkLst>
        </pc:grpChg>
        <pc:grpChg chg="mod">
          <ac:chgData name="吴 梦瑶" userId="baca8ada9253357f" providerId="LiveId" clId="{FBBF6BE5-CFAB-445B-9714-E2BEF987A9CA}" dt="2022-12-02T04:41:58.850" v="184"/>
          <ac:grpSpMkLst>
            <pc:docMk/>
            <pc:sldMk cId="1706337190" sldId="1000"/>
            <ac:grpSpMk id="91" creationId="{86FC290B-1B88-DBF3-F388-C30CAC46E1D4}"/>
          </ac:grpSpMkLst>
        </pc:grpChg>
        <pc:grpChg chg="mod">
          <ac:chgData name="吴 梦瑶" userId="baca8ada9253357f" providerId="LiveId" clId="{FBBF6BE5-CFAB-445B-9714-E2BEF987A9CA}" dt="2022-12-02T04:41:58.850" v="184"/>
          <ac:grpSpMkLst>
            <pc:docMk/>
            <pc:sldMk cId="1706337190" sldId="1000"/>
            <ac:grpSpMk id="93" creationId="{B6622EF2-F560-AE51-936A-4B884FBC11B9}"/>
          </ac:grpSpMkLst>
        </pc:grpChg>
        <pc:grpChg chg="mod">
          <ac:chgData name="吴 梦瑶" userId="baca8ada9253357f" providerId="LiveId" clId="{FBBF6BE5-CFAB-445B-9714-E2BEF987A9CA}" dt="2022-12-02T04:41:58.850" v="184"/>
          <ac:grpSpMkLst>
            <pc:docMk/>
            <pc:sldMk cId="1706337190" sldId="1000"/>
            <ac:grpSpMk id="96" creationId="{5C4A3F58-BD86-31D6-F8FB-ED0512946485}"/>
          </ac:grpSpMkLst>
        </pc:grpChg>
        <pc:grpChg chg="add mod">
          <ac:chgData name="吴 梦瑶" userId="baca8ada9253357f" providerId="LiveId" clId="{FBBF6BE5-CFAB-445B-9714-E2BEF987A9CA}" dt="2022-12-02T04:44:12.954" v="213" actId="164"/>
          <ac:grpSpMkLst>
            <pc:docMk/>
            <pc:sldMk cId="1706337190" sldId="1000"/>
            <ac:grpSpMk id="129" creationId="{CE990683-D553-5897-8593-5BFB8D80DBDC}"/>
          </ac:grpSpMkLst>
        </pc:grpChg>
        <pc:grpChg chg="add del mod">
          <ac:chgData name="吴 梦瑶" userId="baca8ada9253357f" providerId="LiveId" clId="{FBBF6BE5-CFAB-445B-9714-E2BEF987A9CA}" dt="2022-12-02T04:50:35.583" v="343" actId="478"/>
          <ac:grpSpMkLst>
            <pc:docMk/>
            <pc:sldMk cId="1706337190" sldId="1000"/>
            <ac:grpSpMk id="134" creationId="{93E66B6D-5C41-A6CA-AF56-7EBB8F6B7705}"/>
          </ac:grpSpMkLst>
        </pc:grpChg>
        <pc:grpChg chg="mod">
          <ac:chgData name="吴 梦瑶" userId="baca8ada9253357f" providerId="LiveId" clId="{FBBF6BE5-CFAB-445B-9714-E2BEF987A9CA}" dt="2022-12-02T04:50:28.531" v="341"/>
          <ac:grpSpMkLst>
            <pc:docMk/>
            <pc:sldMk cId="1706337190" sldId="1000"/>
            <ac:grpSpMk id="135" creationId="{283D3E77-4A38-815D-ED56-B64A37991D97}"/>
          </ac:grpSpMkLst>
        </pc:grpChg>
        <pc:grpChg chg="mod">
          <ac:chgData name="吴 梦瑶" userId="baca8ada9253357f" providerId="LiveId" clId="{FBBF6BE5-CFAB-445B-9714-E2BEF987A9CA}" dt="2022-12-02T04:50:28.531" v="341"/>
          <ac:grpSpMkLst>
            <pc:docMk/>
            <pc:sldMk cId="1706337190" sldId="1000"/>
            <ac:grpSpMk id="137" creationId="{95EB10B6-0936-BA7C-F07D-1E0A57210E42}"/>
          </ac:grpSpMkLst>
        </pc:grpChg>
        <pc:grpChg chg="mod">
          <ac:chgData name="吴 梦瑶" userId="baca8ada9253357f" providerId="LiveId" clId="{FBBF6BE5-CFAB-445B-9714-E2BEF987A9CA}" dt="2022-12-02T04:50:28.531" v="341"/>
          <ac:grpSpMkLst>
            <pc:docMk/>
            <pc:sldMk cId="1706337190" sldId="1000"/>
            <ac:grpSpMk id="138" creationId="{23F43DFF-1572-76B0-BEE4-A6A75870B9F5}"/>
          </ac:grpSpMkLst>
        </pc:grpChg>
        <pc:grpChg chg="mod">
          <ac:chgData name="吴 梦瑶" userId="baca8ada9253357f" providerId="LiveId" clId="{FBBF6BE5-CFAB-445B-9714-E2BEF987A9CA}" dt="2022-12-02T04:50:28.531" v="341"/>
          <ac:grpSpMkLst>
            <pc:docMk/>
            <pc:sldMk cId="1706337190" sldId="1000"/>
            <ac:grpSpMk id="140" creationId="{9DAA67B9-97F1-FCE9-66AE-1FF4CAB48B44}"/>
          </ac:grpSpMkLst>
        </pc:grpChg>
        <pc:grpChg chg="mod">
          <ac:chgData name="吴 梦瑶" userId="baca8ada9253357f" providerId="LiveId" clId="{FBBF6BE5-CFAB-445B-9714-E2BEF987A9CA}" dt="2022-12-02T04:50:28.531" v="341"/>
          <ac:grpSpMkLst>
            <pc:docMk/>
            <pc:sldMk cId="1706337190" sldId="1000"/>
            <ac:grpSpMk id="143" creationId="{7314E87B-F84E-2441-6D3C-D98E1596642F}"/>
          </ac:grpSpMkLst>
        </pc:grpChg>
        <pc:grpChg chg="add mod">
          <ac:chgData name="吴 梦瑶" userId="baca8ada9253357f" providerId="LiveId" clId="{FBBF6BE5-CFAB-445B-9714-E2BEF987A9CA}" dt="2022-12-02T04:52:53.143" v="366" actId="1076"/>
          <ac:grpSpMkLst>
            <pc:docMk/>
            <pc:sldMk cId="1706337190" sldId="1000"/>
            <ac:grpSpMk id="171" creationId="{0690BC90-C621-E27F-9658-85CD6CDF1370}"/>
          </ac:grpSpMkLst>
        </pc:grpChg>
        <pc:grpChg chg="mod">
          <ac:chgData name="吴 梦瑶" userId="baca8ada9253357f" providerId="LiveId" clId="{FBBF6BE5-CFAB-445B-9714-E2BEF987A9CA}" dt="2022-12-02T04:50:35.930" v="344"/>
          <ac:grpSpMkLst>
            <pc:docMk/>
            <pc:sldMk cId="1706337190" sldId="1000"/>
            <ac:grpSpMk id="172" creationId="{52491EF7-11B6-DABD-04FB-C54B40D76904}"/>
          </ac:grpSpMkLst>
        </pc:grpChg>
        <pc:grpChg chg="mod">
          <ac:chgData name="吴 梦瑶" userId="baca8ada9253357f" providerId="LiveId" clId="{FBBF6BE5-CFAB-445B-9714-E2BEF987A9CA}" dt="2022-12-02T04:50:35.930" v="344"/>
          <ac:grpSpMkLst>
            <pc:docMk/>
            <pc:sldMk cId="1706337190" sldId="1000"/>
            <ac:grpSpMk id="174" creationId="{09DC54F4-2F70-3F20-E80D-6C905AC15811}"/>
          </ac:grpSpMkLst>
        </pc:grpChg>
        <pc:grpChg chg="mod">
          <ac:chgData name="吴 梦瑶" userId="baca8ada9253357f" providerId="LiveId" clId="{FBBF6BE5-CFAB-445B-9714-E2BEF987A9CA}" dt="2022-12-02T04:50:35.930" v="344"/>
          <ac:grpSpMkLst>
            <pc:docMk/>
            <pc:sldMk cId="1706337190" sldId="1000"/>
            <ac:grpSpMk id="176" creationId="{F9BCCCCD-0FE0-F5BD-E9EC-E3EF5B9C5499}"/>
          </ac:grpSpMkLst>
        </pc:grpChg>
        <pc:grpChg chg="mod">
          <ac:chgData name="吴 梦瑶" userId="baca8ada9253357f" providerId="LiveId" clId="{FBBF6BE5-CFAB-445B-9714-E2BEF987A9CA}" dt="2022-12-02T04:50:35.930" v="344"/>
          <ac:grpSpMkLst>
            <pc:docMk/>
            <pc:sldMk cId="1706337190" sldId="1000"/>
            <ac:grpSpMk id="177" creationId="{B9D26BB7-F622-25C2-961E-29E7E304A236}"/>
          </ac:grpSpMkLst>
        </pc:grpChg>
        <pc:grpChg chg="mod">
          <ac:chgData name="吴 梦瑶" userId="baca8ada9253357f" providerId="LiveId" clId="{FBBF6BE5-CFAB-445B-9714-E2BEF987A9CA}" dt="2022-12-02T04:50:35.930" v="344"/>
          <ac:grpSpMkLst>
            <pc:docMk/>
            <pc:sldMk cId="1706337190" sldId="1000"/>
            <ac:grpSpMk id="179" creationId="{F3ABE464-C6DD-394E-FAA4-1BB52AF5DF85}"/>
          </ac:grpSpMkLst>
        </pc:grpChg>
        <pc:grpChg chg="mod">
          <ac:chgData name="吴 梦瑶" userId="baca8ada9253357f" providerId="LiveId" clId="{FBBF6BE5-CFAB-445B-9714-E2BEF987A9CA}" dt="2022-12-02T04:50:35.930" v="344"/>
          <ac:grpSpMkLst>
            <pc:docMk/>
            <pc:sldMk cId="1706337190" sldId="1000"/>
            <ac:grpSpMk id="182" creationId="{5D62ADB9-D600-6D49-7D51-E5EB6644C3A9}"/>
          </ac:grpSpMkLst>
        </pc:grpChg>
        <pc:picChg chg="add del mod">
          <ac:chgData name="吴 梦瑶" userId="baca8ada9253357f" providerId="LiveId" clId="{FBBF6BE5-CFAB-445B-9714-E2BEF987A9CA}" dt="2022-12-02T04:33:32.337" v="93" actId="478"/>
          <ac:picMkLst>
            <pc:docMk/>
            <pc:sldMk cId="1706337190" sldId="1000"/>
            <ac:picMk id="8" creationId="{F4E475BE-9B08-5019-1BC7-0D31B7B32BF4}"/>
          </ac:picMkLst>
        </pc:picChg>
        <pc:picChg chg="add mod">
          <ac:chgData name="吴 梦瑶" userId="baca8ada9253357f" providerId="LiveId" clId="{FBBF6BE5-CFAB-445B-9714-E2BEF987A9CA}" dt="2022-12-02T04:47:09.735" v="268" actId="1076"/>
          <ac:picMkLst>
            <pc:docMk/>
            <pc:sldMk cId="1706337190" sldId="1000"/>
            <ac:picMk id="11" creationId="{6148C21B-F1BC-1049-88D4-462667F3B16B}"/>
          </ac:picMkLst>
        </pc:picChg>
        <pc:picChg chg="del">
          <ac:chgData name="吴 梦瑶" userId="baca8ada9253357f" providerId="LiveId" clId="{FBBF6BE5-CFAB-445B-9714-E2BEF987A9CA}" dt="2022-12-02T04:32:49.798" v="83" actId="478"/>
          <ac:picMkLst>
            <pc:docMk/>
            <pc:sldMk cId="1706337190" sldId="1000"/>
            <ac:picMk id="18" creationId="{E6326C5A-61BA-EAF6-3C63-1FD08B7D22BA}"/>
          </ac:picMkLst>
        </pc:picChg>
        <pc:picChg chg="del">
          <ac:chgData name="吴 梦瑶" userId="baca8ada9253357f" providerId="LiveId" clId="{FBBF6BE5-CFAB-445B-9714-E2BEF987A9CA}" dt="2022-12-02T04:32:48.539" v="82" actId="478"/>
          <ac:picMkLst>
            <pc:docMk/>
            <pc:sldMk cId="1706337190" sldId="1000"/>
            <ac:picMk id="20" creationId="{14E86115-ABA1-DA7A-93F5-0E372B363F5F}"/>
          </ac:picMkLst>
        </pc:picChg>
        <pc:picChg chg="mod">
          <ac:chgData name="吴 梦瑶" userId="baca8ada9253357f" providerId="LiveId" clId="{FBBF6BE5-CFAB-445B-9714-E2BEF987A9CA}" dt="2022-12-02T04:44:12.954" v="213" actId="164"/>
          <ac:picMkLst>
            <pc:docMk/>
            <pc:sldMk cId="1706337190" sldId="1000"/>
            <ac:picMk id="22" creationId="{EA1995A6-C480-9565-B7F3-1437EF288023}"/>
          </ac:picMkLst>
        </pc:picChg>
        <pc:picChg chg="mod">
          <ac:chgData name="吴 梦瑶" userId="baca8ada9253357f" providerId="LiveId" clId="{FBBF6BE5-CFAB-445B-9714-E2BEF987A9CA}" dt="2022-12-02T04:41:52.186" v="181"/>
          <ac:picMkLst>
            <pc:docMk/>
            <pc:sldMk cId="1706337190" sldId="1000"/>
            <ac:picMk id="48" creationId="{F84908BB-E4DE-0989-E99C-F4B3B53314A4}"/>
          </ac:picMkLst>
        </pc:picChg>
        <pc:picChg chg="mod">
          <ac:chgData name="吴 梦瑶" userId="baca8ada9253357f" providerId="LiveId" clId="{FBBF6BE5-CFAB-445B-9714-E2BEF987A9CA}" dt="2022-12-02T04:41:52.186" v="181"/>
          <ac:picMkLst>
            <pc:docMk/>
            <pc:sldMk cId="1706337190" sldId="1000"/>
            <ac:picMk id="50" creationId="{12509F2C-58FE-C5CE-7481-F0AC2B7599F6}"/>
          </ac:picMkLst>
        </pc:picChg>
        <pc:picChg chg="mod">
          <ac:chgData name="吴 梦瑶" userId="baca8ada9253357f" providerId="LiveId" clId="{FBBF6BE5-CFAB-445B-9714-E2BEF987A9CA}" dt="2022-12-02T04:41:52.186" v="181"/>
          <ac:picMkLst>
            <pc:docMk/>
            <pc:sldMk cId="1706337190" sldId="1000"/>
            <ac:picMk id="59" creationId="{0948A626-C39B-822A-CC5A-B257DCF328D8}"/>
          </ac:picMkLst>
        </pc:picChg>
        <pc:picChg chg="mod">
          <ac:chgData name="吴 梦瑶" userId="baca8ada9253357f" providerId="LiveId" clId="{FBBF6BE5-CFAB-445B-9714-E2BEF987A9CA}" dt="2022-12-02T04:41:52.186" v="181"/>
          <ac:picMkLst>
            <pc:docMk/>
            <pc:sldMk cId="1706337190" sldId="1000"/>
            <ac:picMk id="72" creationId="{974B7912-AA13-0B29-675F-9EE54CCE553A}"/>
          </ac:picMkLst>
        </pc:picChg>
        <pc:picChg chg="mod">
          <ac:chgData name="吴 梦瑶" userId="baca8ada9253357f" providerId="LiveId" clId="{FBBF6BE5-CFAB-445B-9714-E2BEF987A9CA}" dt="2022-12-02T04:41:58.850" v="184"/>
          <ac:picMkLst>
            <pc:docMk/>
            <pc:sldMk cId="1706337190" sldId="1000"/>
            <ac:picMk id="89" creationId="{D1EB9D56-30DA-CFE3-88D5-ADD631E44027}"/>
          </ac:picMkLst>
        </pc:picChg>
        <pc:picChg chg="mod">
          <ac:chgData name="吴 梦瑶" userId="baca8ada9253357f" providerId="LiveId" clId="{FBBF6BE5-CFAB-445B-9714-E2BEF987A9CA}" dt="2022-12-02T04:41:58.850" v="184"/>
          <ac:picMkLst>
            <pc:docMk/>
            <pc:sldMk cId="1706337190" sldId="1000"/>
            <ac:picMk id="92" creationId="{D3BB908D-C138-5380-0732-F438CBE97E50}"/>
          </ac:picMkLst>
        </pc:picChg>
        <pc:picChg chg="mod">
          <ac:chgData name="吴 梦瑶" userId="baca8ada9253357f" providerId="LiveId" clId="{FBBF6BE5-CFAB-445B-9714-E2BEF987A9CA}" dt="2022-12-02T04:41:58.850" v="184"/>
          <ac:picMkLst>
            <pc:docMk/>
            <pc:sldMk cId="1706337190" sldId="1000"/>
            <ac:picMk id="94" creationId="{CA976752-327D-8DEF-E99E-3D30861A74D4}"/>
          </ac:picMkLst>
        </pc:picChg>
        <pc:picChg chg="mod">
          <ac:chgData name="吴 梦瑶" userId="baca8ada9253357f" providerId="LiveId" clId="{FBBF6BE5-CFAB-445B-9714-E2BEF987A9CA}" dt="2022-12-02T04:41:58.850" v="184"/>
          <ac:picMkLst>
            <pc:docMk/>
            <pc:sldMk cId="1706337190" sldId="1000"/>
            <ac:picMk id="97" creationId="{8EBBCD6B-C91B-2EE5-BACA-7CB96AC5B28B}"/>
          </ac:picMkLst>
        </pc:picChg>
        <pc:picChg chg="mod">
          <ac:chgData name="吴 梦瑶" userId="baca8ada9253357f" providerId="LiveId" clId="{FBBF6BE5-CFAB-445B-9714-E2BEF987A9CA}" dt="2022-12-02T04:41:58.850" v="184"/>
          <ac:picMkLst>
            <pc:docMk/>
            <pc:sldMk cId="1706337190" sldId="1000"/>
            <ac:picMk id="110" creationId="{973E75DC-2B07-B542-2417-4B8DD432429B}"/>
          </ac:picMkLst>
        </pc:picChg>
        <pc:picChg chg="mod">
          <ac:chgData name="吴 梦瑶" userId="baca8ada9253357f" providerId="LiveId" clId="{FBBF6BE5-CFAB-445B-9714-E2BEF987A9CA}" dt="2022-12-02T04:50:28.531" v="341"/>
          <ac:picMkLst>
            <pc:docMk/>
            <pc:sldMk cId="1706337190" sldId="1000"/>
            <ac:picMk id="136" creationId="{5C95FCE6-C339-5CFD-B8E9-B434CEF40126}"/>
          </ac:picMkLst>
        </pc:picChg>
        <pc:picChg chg="mod">
          <ac:chgData name="吴 梦瑶" userId="baca8ada9253357f" providerId="LiveId" clId="{FBBF6BE5-CFAB-445B-9714-E2BEF987A9CA}" dt="2022-12-02T04:50:28.531" v="341"/>
          <ac:picMkLst>
            <pc:docMk/>
            <pc:sldMk cId="1706337190" sldId="1000"/>
            <ac:picMk id="139" creationId="{92D96251-2BFE-2F79-C479-0586AF51ECC5}"/>
          </ac:picMkLst>
        </pc:picChg>
        <pc:picChg chg="mod">
          <ac:chgData name="吴 梦瑶" userId="baca8ada9253357f" providerId="LiveId" clId="{FBBF6BE5-CFAB-445B-9714-E2BEF987A9CA}" dt="2022-12-02T04:50:28.531" v="341"/>
          <ac:picMkLst>
            <pc:docMk/>
            <pc:sldMk cId="1706337190" sldId="1000"/>
            <ac:picMk id="141" creationId="{6F57A714-31E1-35E9-6786-415C3166CA0F}"/>
          </ac:picMkLst>
        </pc:picChg>
        <pc:picChg chg="mod">
          <ac:chgData name="吴 梦瑶" userId="baca8ada9253357f" providerId="LiveId" clId="{FBBF6BE5-CFAB-445B-9714-E2BEF987A9CA}" dt="2022-12-02T04:50:28.531" v="341"/>
          <ac:picMkLst>
            <pc:docMk/>
            <pc:sldMk cId="1706337190" sldId="1000"/>
            <ac:picMk id="144" creationId="{2230EC3F-8522-790F-9452-D0E13732FB86}"/>
          </ac:picMkLst>
        </pc:picChg>
        <pc:picChg chg="mod">
          <ac:chgData name="吴 梦瑶" userId="baca8ada9253357f" providerId="LiveId" clId="{FBBF6BE5-CFAB-445B-9714-E2BEF987A9CA}" dt="2022-12-02T04:50:28.531" v="341"/>
          <ac:picMkLst>
            <pc:docMk/>
            <pc:sldMk cId="1706337190" sldId="1000"/>
            <ac:picMk id="156" creationId="{D04754EE-4495-BBBE-B03E-FA4C29A00E65}"/>
          </ac:picMkLst>
        </pc:picChg>
        <pc:picChg chg="mod">
          <ac:chgData name="吴 梦瑶" userId="baca8ada9253357f" providerId="LiveId" clId="{FBBF6BE5-CFAB-445B-9714-E2BEF987A9CA}" dt="2022-12-02T04:50:35.930" v="344"/>
          <ac:picMkLst>
            <pc:docMk/>
            <pc:sldMk cId="1706337190" sldId="1000"/>
            <ac:picMk id="175" creationId="{2A0690AF-A3F5-8AF3-137A-1C7FD895DE94}"/>
          </ac:picMkLst>
        </pc:picChg>
        <pc:picChg chg="mod">
          <ac:chgData name="吴 梦瑶" userId="baca8ada9253357f" providerId="LiveId" clId="{FBBF6BE5-CFAB-445B-9714-E2BEF987A9CA}" dt="2022-12-02T04:50:35.930" v="344"/>
          <ac:picMkLst>
            <pc:docMk/>
            <pc:sldMk cId="1706337190" sldId="1000"/>
            <ac:picMk id="178" creationId="{4A8C24BD-BC1E-96F8-C03E-7474B4E2421C}"/>
          </ac:picMkLst>
        </pc:picChg>
        <pc:picChg chg="mod">
          <ac:chgData name="吴 梦瑶" userId="baca8ada9253357f" providerId="LiveId" clId="{FBBF6BE5-CFAB-445B-9714-E2BEF987A9CA}" dt="2022-12-02T04:50:35.930" v="344"/>
          <ac:picMkLst>
            <pc:docMk/>
            <pc:sldMk cId="1706337190" sldId="1000"/>
            <ac:picMk id="180" creationId="{DCE57EFD-47BF-9FA4-E51A-53912CDA2143}"/>
          </ac:picMkLst>
        </pc:picChg>
        <pc:picChg chg="mod">
          <ac:chgData name="吴 梦瑶" userId="baca8ada9253357f" providerId="LiveId" clId="{FBBF6BE5-CFAB-445B-9714-E2BEF987A9CA}" dt="2022-12-02T04:50:35.930" v="344"/>
          <ac:picMkLst>
            <pc:docMk/>
            <pc:sldMk cId="1706337190" sldId="1000"/>
            <ac:picMk id="183" creationId="{65413134-4AD9-049F-47C0-49A8937EC4A6}"/>
          </ac:picMkLst>
        </pc:picChg>
        <pc:picChg chg="mod">
          <ac:chgData name="吴 梦瑶" userId="baca8ada9253357f" providerId="LiveId" clId="{FBBF6BE5-CFAB-445B-9714-E2BEF987A9CA}" dt="2022-12-02T04:50:35.930" v="344"/>
          <ac:picMkLst>
            <pc:docMk/>
            <pc:sldMk cId="1706337190" sldId="1000"/>
            <ac:picMk id="195" creationId="{0248DF96-4B0C-6B02-3D1A-D872179B1330}"/>
          </ac:picMkLst>
        </pc:picChg>
        <pc:cxnChg chg="mod">
          <ac:chgData name="吴 梦瑶" userId="baca8ada9253357f" providerId="LiveId" clId="{FBBF6BE5-CFAB-445B-9714-E2BEF987A9CA}" dt="2022-12-02T04:41:52.186" v="181"/>
          <ac:cxnSpMkLst>
            <pc:docMk/>
            <pc:sldMk cId="1706337190" sldId="1000"/>
            <ac:cxnSpMk id="60" creationId="{AF68BD24-D366-3D9E-15BA-2D45059F3810}"/>
          </ac:cxnSpMkLst>
        </pc:cxnChg>
        <pc:cxnChg chg="mod">
          <ac:chgData name="吴 梦瑶" userId="baca8ada9253357f" providerId="LiveId" clId="{FBBF6BE5-CFAB-445B-9714-E2BEF987A9CA}" dt="2022-12-02T04:41:52.186" v="181"/>
          <ac:cxnSpMkLst>
            <pc:docMk/>
            <pc:sldMk cId="1706337190" sldId="1000"/>
            <ac:cxnSpMk id="63" creationId="{57A84284-8F38-C221-C53A-809A17167930}"/>
          </ac:cxnSpMkLst>
        </pc:cxnChg>
        <pc:cxnChg chg="mod">
          <ac:chgData name="吴 梦瑶" userId="baca8ada9253357f" providerId="LiveId" clId="{FBBF6BE5-CFAB-445B-9714-E2BEF987A9CA}" dt="2022-12-02T04:41:52.186" v="181"/>
          <ac:cxnSpMkLst>
            <pc:docMk/>
            <pc:sldMk cId="1706337190" sldId="1000"/>
            <ac:cxnSpMk id="66" creationId="{CFAA32A7-6C0B-2EF4-C030-0276B954825B}"/>
          </ac:cxnSpMkLst>
        </pc:cxnChg>
        <pc:cxnChg chg="mod">
          <ac:chgData name="吴 梦瑶" userId="baca8ada9253357f" providerId="LiveId" clId="{FBBF6BE5-CFAB-445B-9714-E2BEF987A9CA}" dt="2022-12-02T04:41:52.186" v="181"/>
          <ac:cxnSpMkLst>
            <pc:docMk/>
            <pc:sldMk cId="1706337190" sldId="1000"/>
            <ac:cxnSpMk id="67" creationId="{58DF3C5A-BB73-B317-5E55-BEA2A7BAF8F2}"/>
          </ac:cxnSpMkLst>
        </pc:cxnChg>
        <pc:cxnChg chg="mod">
          <ac:chgData name="吴 梦瑶" userId="baca8ada9253357f" providerId="LiveId" clId="{FBBF6BE5-CFAB-445B-9714-E2BEF987A9CA}" dt="2022-12-02T04:41:52.186" v="181"/>
          <ac:cxnSpMkLst>
            <pc:docMk/>
            <pc:sldMk cId="1706337190" sldId="1000"/>
            <ac:cxnSpMk id="68" creationId="{E2563BBE-3E27-1BF2-C33A-1209FFFC54DE}"/>
          </ac:cxnSpMkLst>
        </pc:cxnChg>
        <pc:cxnChg chg="mod">
          <ac:chgData name="吴 梦瑶" userId="baca8ada9253357f" providerId="LiveId" clId="{FBBF6BE5-CFAB-445B-9714-E2BEF987A9CA}" dt="2022-12-02T04:41:52.186" v="181"/>
          <ac:cxnSpMkLst>
            <pc:docMk/>
            <pc:sldMk cId="1706337190" sldId="1000"/>
            <ac:cxnSpMk id="73" creationId="{E54B9A6A-913F-258F-9AE5-94440D87615F}"/>
          </ac:cxnSpMkLst>
        </pc:cxnChg>
        <pc:cxnChg chg="mod">
          <ac:chgData name="吴 梦瑶" userId="baca8ada9253357f" providerId="LiveId" clId="{FBBF6BE5-CFAB-445B-9714-E2BEF987A9CA}" dt="2022-12-02T04:41:52.186" v="181"/>
          <ac:cxnSpMkLst>
            <pc:docMk/>
            <pc:sldMk cId="1706337190" sldId="1000"/>
            <ac:cxnSpMk id="76" creationId="{40D8CEB8-889E-9120-E595-DF200992FA4C}"/>
          </ac:cxnSpMkLst>
        </pc:cxnChg>
        <pc:cxnChg chg="mod">
          <ac:chgData name="吴 梦瑶" userId="baca8ada9253357f" providerId="LiveId" clId="{FBBF6BE5-CFAB-445B-9714-E2BEF987A9CA}" dt="2022-12-02T04:41:52.186" v="181"/>
          <ac:cxnSpMkLst>
            <pc:docMk/>
            <pc:sldMk cId="1706337190" sldId="1000"/>
            <ac:cxnSpMk id="78" creationId="{F48D91B6-550B-57A3-94EC-41B44643B3F1}"/>
          </ac:cxnSpMkLst>
        </pc:cxnChg>
        <pc:cxnChg chg="mod">
          <ac:chgData name="吴 梦瑶" userId="baca8ada9253357f" providerId="LiveId" clId="{FBBF6BE5-CFAB-445B-9714-E2BEF987A9CA}" dt="2022-12-02T04:41:52.186" v="181"/>
          <ac:cxnSpMkLst>
            <pc:docMk/>
            <pc:sldMk cId="1706337190" sldId="1000"/>
            <ac:cxnSpMk id="80" creationId="{C7638A7B-16DE-5573-09A1-4A9EE5DA0804}"/>
          </ac:cxnSpMkLst>
        </pc:cxnChg>
        <pc:cxnChg chg="mod">
          <ac:chgData name="吴 梦瑶" userId="baca8ada9253357f" providerId="LiveId" clId="{FBBF6BE5-CFAB-445B-9714-E2BEF987A9CA}" dt="2022-12-02T04:41:52.186" v="181"/>
          <ac:cxnSpMkLst>
            <pc:docMk/>
            <pc:sldMk cId="1706337190" sldId="1000"/>
            <ac:cxnSpMk id="81" creationId="{BAC34997-3C1F-04FA-4A45-0516E07E690F}"/>
          </ac:cxnSpMkLst>
        </pc:cxnChg>
        <pc:cxnChg chg="mod">
          <ac:chgData name="吴 梦瑶" userId="baca8ada9253357f" providerId="LiveId" clId="{FBBF6BE5-CFAB-445B-9714-E2BEF987A9CA}" dt="2022-12-02T04:41:52.186" v="181"/>
          <ac:cxnSpMkLst>
            <pc:docMk/>
            <pc:sldMk cId="1706337190" sldId="1000"/>
            <ac:cxnSpMk id="85" creationId="{DA0884DC-8B9C-23B8-7A89-45737B6C0D8C}"/>
          </ac:cxnSpMkLst>
        </pc:cxnChg>
        <pc:cxnChg chg="mod">
          <ac:chgData name="吴 梦瑶" userId="baca8ada9253357f" providerId="LiveId" clId="{FBBF6BE5-CFAB-445B-9714-E2BEF987A9CA}" dt="2022-12-02T04:41:58.850" v="184"/>
          <ac:cxnSpMkLst>
            <pc:docMk/>
            <pc:sldMk cId="1706337190" sldId="1000"/>
            <ac:cxnSpMk id="98" creationId="{C1347EF4-3457-2651-3B2C-3FCA5BAECDF6}"/>
          </ac:cxnSpMkLst>
        </pc:cxnChg>
        <pc:cxnChg chg="mod">
          <ac:chgData name="吴 梦瑶" userId="baca8ada9253357f" providerId="LiveId" clId="{FBBF6BE5-CFAB-445B-9714-E2BEF987A9CA}" dt="2022-12-02T04:41:58.850" v="184"/>
          <ac:cxnSpMkLst>
            <pc:docMk/>
            <pc:sldMk cId="1706337190" sldId="1000"/>
            <ac:cxnSpMk id="101" creationId="{F9E315F4-5AC2-DF01-84A2-14D9909E137E}"/>
          </ac:cxnSpMkLst>
        </pc:cxnChg>
        <pc:cxnChg chg="mod">
          <ac:chgData name="吴 梦瑶" userId="baca8ada9253357f" providerId="LiveId" clId="{FBBF6BE5-CFAB-445B-9714-E2BEF987A9CA}" dt="2022-12-02T04:41:58.850" v="184"/>
          <ac:cxnSpMkLst>
            <pc:docMk/>
            <pc:sldMk cId="1706337190" sldId="1000"/>
            <ac:cxnSpMk id="104" creationId="{868312C1-986E-E73A-265F-8E5FEE0DF8E3}"/>
          </ac:cxnSpMkLst>
        </pc:cxnChg>
        <pc:cxnChg chg="mod">
          <ac:chgData name="吴 梦瑶" userId="baca8ada9253357f" providerId="LiveId" clId="{FBBF6BE5-CFAB-445B-9714-E2BEF987A9CA}" dt="2022-12-02T04:41:58.850" v="184"/>
          <ac:cxnSpMkLst>
            <pc:docMk/>
            <pc:sldMk cId="1706337190" sldId="1000"/>
            <ac:cxnSpMk id="105" creationId="{0935FB47-3AFE-9B22-218E-7DE583DE2C23}"/>
          </ac:cxnSpMkLst>
        </pc:cxnChg>
        <pc:cxnChg chg="mod">
          <ac:chgData name="吴 梦瑶" userId="baca8ada9253357f" providerId="LiveId" clId="{FBBF6BE5-CFAB-445B-9714-E2BEF987A9CA}" dt="2022-12-02T04:41:58.850" v="184"/>
          <ac:cxnSpMkLst>
            <pc:docMk/>
            <pc:sldMk cId="1706337190" sldId="1000"/>
            <ac:cxnSpMk id="106" creationId="{77C92B77-1AD3-3E0A-2967-AF6F58C442CB}"/>
          </ac:cxnSpMkLst>
        </pc:cxnChg>
        <pc:cxnChg chg="mod">
          <ac:chgData name="吴 梦瑶" userId="baca8ada9253357f" providerId="LiveId" clId="{FBBF6BE5-CFAB-445B-9714-E2BEF987A9CA}" dt="2022-12-02T04:41:58.850" v="184"/>
          <ac:cxnSpMkLst>
            <pc:docMk/>
            <pc:sldMk cId="1706337190" sldId="1000"/>
            <ac:cxnSpMk id="111" creationId="{E7741127-FFEC-6E2A-6DCE-23C3A5362CEF}"/>
          </ac:cxnSpMkLst>
        </pc:cxnChg>
        <pc:cxnChg chg="mod">
          <ac:chgData name="吴 梦瑶" userId="baca8ada9253357f" providerId="LiveId" clId="{FBBF6BE5-CFAB-445B-9714-E2BEF987A9CA}" dt="2022-12-02T04:41:58.850" v="184"/>
          <ac:cxnSpMkLst>
            <pc:docMk/>
            <pc:sldMk cId="1706337190" sldId="1000"/>
            <ac:cxnSpMk id="114" creationId="{F006A001-E8C2-7599-DC9A-BD134FE9279A}"/>
          </ac:cxnSpMkLst>
        </pc:cxnChg>
        <pc:cxnChg chg="mod">
          <ac:chgData name="吴 梦瑶" userId="baca8ada9253357f" providerId="LiveId" clId="{FBBF6BE5-CFAB-445B-9714-E2BEF987A9CA}" dt="2022-12-02T04:41:58.850" v="184"/>
          <ac:cxnSpMkLst>
            <pc:docMk/>
            <pc:sldMk cId="1706337190" sldId="1000"/>
            <ac:cxnSpMk id="116" creationId="{33E68BC8-A1DC-4113-9C04-806AA49E1AC3}"/>
          </ac:cxnSpMkLst>
        </pc:cxnChg>
        <pc:cxnChg chg="mod">
          <ac:chgData name="吴 梦瑶" userId="baca8ada9253357f" providerId="LiveId" clId="{FBBF6BE5-CFAB-445B-9714-E2BEF987A9CA}" dt="2022-12-02T04:41:58.850" v="184"/>
          <ac:cxnSpMkLst>
            <pc:docMk/>
            <pc:sldMk cId="1706337190" sldId="1000"/>
            <ac:cxnSpMk id="118" creationId="{19340BF2-B100-766C-A1CC-1E903DFFE9FD}"/>
          </ac:cxnSpMkLst>
        </pc:cxnChg>
        <pc:cxnChg chg="mod">
          <ac:chgData name="吴 梦瑶" userId="baca8ada9253357f" providerId="LiveId" clId="{FBBF6BE5-CFAB-445B-9714-E2BEF987A9CA}" dt="2022-12-02T04:41:58.850" v="184"/>
          <ac:cxnSpMkLst>
            <pc:docMk/>
            <pc:sldMk cId="1706337190" sldId="1000"/>
            <ac:cxnSpMk id="119" creationId="{8111B54D-0722-0077-AFAD-F850084ADBDA}"/>
          </ac:cxnSpMkLst>
        </pc:cxnChg>
        <pc:cxnChg chg="mod">
          <ac:chgData name="吴 梦瑶" userId="baca8ada9253357f" providerId="LiveId" clId="{FBBF6BE5-CFAB-445B-9714-E2BEF987A9CA}" dt="2022-12-02T04:41:58.850" v="184"/>
          <ac:cxnSpMkLst>
            <pc:docMk/>
            <pc:sldMk cId="1706337190" sldId="1000"/>
            <ac:cxnSpMk id="123" creationId="{C8313305-C521-A659-731F-5BE8AFAE9EA0}"/>
          </ac:cxnSpMkLst>
        </pc:cxnChg>
        <pc:cxnChg chg="add mod">
          <ac:chgData name="吴 梦瑶" userId="baca8ada9253357f" providerId="LiveId" clId="{FBBF6BE5-CFAB-445B-9714-E2BEF987A9CA}" dt="2022-12-02T04:44:12.954" v="213" actId="164"/>
          <ac:cxnSpMkLst>
            <pc:docMk/>
            <pc:sldMk cId="1706337190" sldId="1000"/>
            <ac:cxnSpMk id="125" creationId="{AC6F009A-98F5-E13A-69FF-4B7097E65098}"/>
          </ac:cxnSpMkLst>
        </pc:cxnChg>
        <pc:cxnChg chg="add mod">
          <ac:chgData name="吴 梦瑶" userId="baca8ada9253357f" providerId="LiveId" clId="{FBBF6BE5-CFAB-445B-9714-E2BEF987A9CA}" dt="2022-12-02T04:44:12.954" v="213" actId="164"/>
          <ac:cxnSpMkLst>
            <pc:docMk/>
            <pc:sldMk cId="1706337190" sldId="1000"/>
            <ac:cxnSpMk id="127" creationId="{0654D511-FFF8-5084-86A2-958D55B84956}"/>
          </ac:cxnSpMkLst>
        </pc:cxnChg>
        <pc:cxnChg chg="add mod">
          <ac:chgData name="吴 梦瑶" userId="baca8ada9253357f" providerId="LiveId" clId="{FBBF6BE5-CFAB-445B-9714-E2BEF987A9CA}" dt="2022-12-02T04:46:57.824" v="266" actId="1076"/>
          <ac:cxnSpMkLst>
            <pc:docMk/>
            <pc:sldMk cId="1706337190" sldId="1000"/>
            <ac:cxnSpMk id="130" creationId="{CB0F25FE-D379-D7C3-0A21-AB1492F66BE6}"/>
          </ac:cxnSpMkLst>
        </pc:cxnChg>
        <pc:cxnChg chg="add mod">
          <ac:chgData name="吴 梦瑶" userId="baca8ada9253357f" providerId="LiveId" clId="{FBBF6BE5-CFAB-445B-9714-E2BEF987A9CA}" dt="2022-12-02T04:46:57.824" v="266" actId="1076"/>
          <ac:cxnSpMkLst>
            <pc:docMk/>
            <pc:sldMk cId="1706337190" sldId="1000"/>
            <ac:cxnSpMk id="132" creationId="{0D52279D-DBC5-65E1-E2CD-F62024732EB5}"/>
          </ac:cxnSpMkLst>
        </pc:cxnChg>
        <pc:cxnChg chg="mod">
          <ac:chgData name="吴 梦瑶" userId="baca8ada9253357f" providerId="LiveId" clId="{FBBF6BE5-CFAB-445B-9714-E2BEF987A9CA}" dt="2022-12-02T04:50:28.531" v="341"/>
          <ac:cxnSpMkLst>
            <pc:docMk/>
            <pc:sldMk cId="1706337190" sldId="1000"/>
            <ac:cxnSpMk id="145" creationId="{CE0C0DB3-7C71-6811-8ABD-402CCBB74B71}"/>
          </ac:cxnSpMkLst>
        </pc:cxnChg>
        <pc:cxnChg chg="mod">
          <ac:chgData name="吴 梦瑶" userId="baca8ada9253357f" providerId="LiveId" clId="{FBBF6BE5-CFAB-445B-9714-E2BEF987A9CA}" dt="2022-12-02T04:50:28.531" v="341"/>
          <ac:cxnSpMkLst>
            <pc:docMk/>
            <pc:sldMk cId="1706337190" sldId="1000"/>
            <ac:cxnSpMk id="148" creationId="{86D2E119-EBCB-4E7F-AE0D-9071BC39570F}"/>
          </ac:cxnSpMkLst>
        </pc:cxnChg>
        <pc:cxnChg chg="mod">
          <ac:chgData name="吴 梦瑶" userId="baca8ada9253357f" providerId="LiveId" clId="{FBBF6BE5-CFAB-445B-9714-E2BEF987A9CA}" dt="2022-12-02T04:50:28.531" v="341"/>
          <ac:cxnSpMkLst>
            <pc:docMk/>
            <pc:sldMk cId="1706337190" sldId="1000"/>
            <ac:cxnSpMk id="150" creationId="{040CA265-DD03-90AD-07E9-661FE68ABEA0}"/>
          </ac:cxnSpMkLst>
        </pc:cxnChg>
        <pc:cxnChg chg="mod">
          <ac:chgData name="吴 梦瑶" userId="baca8ada9253357f" providerId="LiveId" clId="{FBBF6BE5-CFAB-445B-9714-E2BEF987A9CA}" dt="2022-12-02T04:50:28.531" v="341"/>
          <ac:cxnSpMkLst>
            <pc:docMk/>
            <pc:sldMk cId="1706337190" sldId="1000"/>
            <ac:cxnSpMk id="151" creationId="{C4374E68-94E0-2445-D7AF-8B645BB056BF}"/>
          </ac:cxnSpMkLst>
        </pc:cxnChg>
        <pc:cxnChg chg="mod">
          <ac:chgData name="吴 梦瑶" userId="baca8ada9253357f" providerId="LiveId" clId="{FBBF6BE5-CFAB-445B-9714-E2BEF987A9CA}" dt="2022-12-02T04:50:28.531" v="341"/>
          <ac:cxnSpMkLst>
            <pc:docMk/>
            <pc:sldMk cId="1706337190" sldId="1000"/>
            <ac:cxnSpMk id="152" creationId="{D3A19EA2-3474-ECE1-0AAE-319E98B52628}"/>
          </ac:cxnSpMkLst>
        </pc:cxnChg>
        <pc:cxnChg chg="mod">
          <ac:chgData name="吴 梦瑶" userId="baca8ada9253357f" providerId="LiveId" clId="{FBBF6BE5-CFAB-445B-9714-E2BEF987A9CA}" dt="2022-12-02T04:50:28.531" v="341"/>
          <ac:cxnSpMkLst>
            <pc:docMk/>
            <pc:sldMk cId="1706337190" sldId="1000"/>
            <ac:cxnSpMk id="157" creationId="{2CBE2882-22FE-F76F-B65E-9C6175023385}"/>
          </ac:cxnSpMkLst>
        </pc:cxnChg>
        <pc:cxnChg chg="mod">
          <ac:chgData name="吴 梦瑶" userId="baca8ada9253357f" providerId="LiveId" clId="{FBBF6BE5-CFAB-445B-9714-E2BEF987A9CA}" dt="2022-12-02T04:50:28.531" v="341"/>
          <ac:cxnSpMkLst>
            <pc:docMk/>
            <pc:sldMk cId="1706337190" sldId="1000"/>
            <ac:cxnSpMk id="160" creationId="{8761E3BD-D381-5EA8-50A4-CC21F91CB32B}"/>
          </ac:cxnSpMkLst>
        </pc:cxnChg>
        <pc:cxnChg chg="mod">
          <ac:chgData name="吴 梦瑶" userId="baca8ada9253357f" providerId="LiveId" clId="{FBBF6BE5-CFAB-445B-9714-E2BEF987A9CA}" dt="2022-12-02T04:50:28.531" v="341"/>
          <ac:cxnSpMkLst>
            <pc:docMk/>
            <pc:sldMk cId="1706337190" sldId="1000"/>
            <ac:cxnSpMk id="162" creationId="{0A0B0615-F11D-93FD-DAF5-01F3EF0D9C37}"/>
          </ac:cxnSpMkLst>
        </pc:cxnChg>
        <pc:cxnChg chg="mod">
          <ac:chgData name="吴 梦瑶" userId="baca8ada9253357f" providerId="LiveId" clId="{FBBF6BE5-CFAB-445B-9714-E2BEF987A9CA}" dt="2022-12-02T04:50:28.531" v="341"/>
          <ac:cxnSpMkLst>
            <pc:docMk/>
            <pc:sldMk cId="1706337190" sldId="1000"/>
            <ac:cxnSpMk id="164" creationId="{37F21018-C66D-331D-48B9-69BCF0A0AAF7}"/>
          </ac:cxnSpMkLst>
        </pc:cxnChg>
        <pc:cxnChg chg="mod">
          <ac:chgData name="吴 梦瑶" userId="baca8ada9253357f" providerId="LiveId" clId="{FBBF6BE5-CFAB-445B-9714-E2BEF987A9CA}" dt="2022-12-02T04:50:28.531" v="341"/>
          <ac:cxnSpMkLst>
            <pc:docMk/>
            <pc:sldMk cId="1706337190" sldId="1000"/>
            <ac:cxnSpMk id="165" creationId="{2685E9B8-EE49-19AD-2B30-2A75C5E8A107}"/>
          </ac:cxnSpMkLst>
        </pc:cxnChg>
        <pc:cxnChg chg="mod">
          <ac:chgData name="吴 梦瑶" userId="baca8ada9253357f" providerId="LiveId" clId="{FBBF6BE5-CFAB-445B-9714-E2BEF987A9CA}" dt="2022-12-02T04:50:28.531" v="341"/>
          <ac:cxnSpMkLst>
            <pc:docMk/>
            <pc:sldMk cId="1706337190" sldId="1000"/>
            <ac:cxnSpMk id="169" creationId="{BE261A5B-E9FB-9F25-D338-3210E5B3E819}"/>
          </ac:cxnSpMkLst>
        </pc:cxnChg>
        <pc:cxnChg chg="mod">
          <ac:chgData name="吴 梦瑶" userId="baca8ada9253357f" providerId="LiveId" clId="{FBBF6BE5-CFAB-445B-9714-E2BEF987A9CA}" dt="2022-12-02T04:50:35.930" v="344"/>
          <ac:cxnSpMkLst>
            <pc:docMk/>
            <pc:sldMk cId="1706337190" sldId="1000"/>
            <ac:cxnSpMk id="184" creationId="{3FA1D31E-17BE-41A2-C969-23B26BF619BA}"/>
          </ac:cxnSpMkLst>
        </pc:cxnChg>
        <pc:cxnChg chg="mod">
          <ac:chgData name="吴 梦瑶" userId="baca8ada9253357f" providerId="LiveId" clId="{FBBF6BE5-CFAB-445B-9714-E2BEF987A9CA}" dt="2022-12-02T04:50:35.930" v="344"/>
          <ac:cxnSpMkLst>
            <pc:docMk/>
            <pc:sldMk cId="1706337190" sldId="1000"/>
            <ac:cxnSpMk id="187" creationId="{470E1B4D-F9C4-2FD9-8D31-A65561711116}"/>
          </ac:cxnSpMkLst>
        </pc:cxnChg>
        <pc:cxnChg chg="mod">
          <ac:chgData name="吴 梦瑶" userId="baca8ada9253357f" providerId="LiveId" clId="{FBBF6BE5-CFAB-445B-9714-E2BEF987A9CA}" dt="2022-12-02T04:50:35.930" v="344"/>
          <ac:cxnSpMkLst>
            <pc:docMk/>
            <pc:sldMk cId="1706337190" sldId="1000"/>
            <ac:cxnSpMk id="189" creationId="{DA2F00DB-55E1-6B9E-9430-C1F9C634C3CD}"/>
          </ac:cxnSpMkLst>
        </pc:cxnChg>
        <pc:cxnChg chg="mod">
          <ac:chgData name="吴 梦瑶" userId="baca8ada9253357f" providerId="LiveId" clId="{FBBF6BE5-CFAB-445B-9714-E2BEF987A9CA}" dt="2022-12-02T04:50:35.930" v="344"/>
          <ac:cxnSpMkLst>
            <pc:docMk/>
            <pc:sldMk cId="1706337190" sldId="1000"/>
            <ac:cxnSpMk id="190" creationId="{753FD004-C570-B4B3-816E-D2E9F7DCBABF}"/>
          </ac:cxnSpMkLst>
        </pc:cxnChg>
        <pc:cxnChg chg="mod">
          <ac:chgData name="吴 梦瑶" userId="baca8ada9253357f" providerId="LiveId" clId="{FBBF6BE5-CFAB-445B-9714-E2BEF987A9CA}" dt="2022-12-02T04:50:35.930" v="344"/>
          <ac:cxnSpMkLst>
            <pc:docMk/>
            <pc:sldMk cId="1706337190" sldId="1000"/>
            <ac:cxnSpMk id="191" creationId="{89914CC0-E28B-8DAD-A3F9-6B6191F4CA1A}"/>
          </ac:cxnSpMkLst>
        </pc:cxnChg>
        <pc:cxnChg chg="mod">
          <ac:chgData name="吴 梦瑶" userId="baca8ada9253357f" providerId="LiveId" clId="{FBBF6BE5-CFAB-445B-9714-E2BEF987A9CA}" dt="2022-12-02T04:50:35.930" v="344"/>
          <ac:cxnSpMkLst>
            <pc:docMk/>
            <pc:sldMk cId="1706337190" sldId="1000"/>
            <ac:cxnSpMk id="196" creationId="{A8F464A6-A39C-6D36-12FD-BBB6E488BD86}"/>
          </ac:cxnSpMkLst>
        </pc:cxnChg>
        <pc:cxnChg chg="mod">
          <ac:chgData name="吴 梦瑶" userId="baca8ada9253357f" providerId="LiveId" clId="{FBBF6BE5-CFAB-445B-9714-E2BEF987A9CA}" dt="2022-12-02T04:50:35.930" v="344"/>
          <ac:cxnSpMkLst>
            <pc:docMk/>
            <pc:sldMk cId="1706337190" sldId="1000"/>
            <ac:cxnSpMk id="199" creationId="{E4E8FD03-2260-8978-AA1D-59C5A5CF78F3}"/>
          </ac:cxnSpMkLst>
        </pc:cxnChg>
        <pc:cxnChg chg="mod">
          <ac:chgData name="吴 梦瑶" userId="baca8ada9253357f" providerId="LiveId" clId="{FBBF6BE5-CFAB-445B-9714-E2BEF987A9CA}" dt="2022-12-02T04:50:35.930" v="344"/>
          <ac:cxnSpMkLst>
            <pc:docMk/>
            <pc:sldMk cId="1706337190" sldId="1000"/>
            <ac:cxnSpMk id="201" creationId="{9DC369A9-59C7-66EC-B829-07CE3E5C5C24}"/>
          </ac:cxnSpMkLst>
        </pc:cxnChg>
        <pc:cxnChg chg="mod">
          <ac:chgData name="吴 梦瑶" userId="baca8ada9253357f" providerId="LiveId" clId="{FBBF6BE5-CFAB-445B-9714-E2BEF987A9CA}" dt="2022-12-02T04:50:35.930" v="344"/>
          <ac:cxnSpMkLst>
            <pc:docMk/>
            <pc:sldMk cId="1706337190" sldId="1000"/>
            <ac:cxnSpMk id="203" creationId="{8D364562-1A7A-9557-BF42-1B1E1D83AC3F}"/>
          </ac:cxnSpMkLst>
        </pc:cxnChg>
        <pc:cxnChg chg="mod">
          <ac:chgData name="吴 梦瑶" userId="baca8ada9253357f" providerId="LiveId" clId="{FBBF6BE5-CFAB-445B-9714-E2BEF987A9CA}" dt="2022-12-02T04:50:35.930" v="344"/>
          <ac:cxnSpMkLst>
            <pc:docMk/>
            <pc:sldMk cId="1706337190" sldId="1000"/>
            <ac:cxnSpMk id="204" creationId="{C8585C69-A981-3292-0D03-9FFD7D9B5DAD}"/>
          </ac:cxnSpMkLst>
        </pc:cxnChg>
        <pc:cxnChg chg="mod">
          <ac:chgData name="吴 梦瑶" userId="baca8ada9253357f" providerId="LiveId" clId="{FBBF6BE5-CFAB-445B-9714-E2BEF987A9CA}" dt="2022-12-02T04:50:35.930" v="344"/>
          <ac:cxnSpMkLst>
            <pc:docMk/>
            <pc:sldMk cId="1706337190" sldId="1000"/>
            <ac:cxnSpMk id="208" creationId="{50BAE826-DA18-AE75-FD57-57377CDF4C0D}"/>
          </ac:cxnSpMkLst>
        </pc:cxnChg>
      </pc:sldChg>
    </pc:docChg>
  </pc:docChgLst>
  <pc:docChgLst>
    <pc:chgData name="梦瑶 吴" userId="baca8ada9253357f" providerId="LiveId" clId="{D933ED91-68DD-4866-BC68-E9553E20C84C}"/>
    <pc:docChg chg="custSel modSld">
      <pc:chgData name="梦瑶 吴" userId="baca8ada9253357f" providerId="LiveId" clId="{D933ED91-68DD-4866-BC68-E9553E20C84C}" dt="2023-09-15T10:26:21.125" v="105" actId="1076"/>
      <pc:docMkLst>
        <pc:docMk/>
      </pc:docMkLst>
      <pc:sldChg chg="addSp delSp modSp mod">
        <pc:chgData name="梦瑶 吴" userId="baca8ada9253357f" providerId="LiveId" clId="{D933ED91-68DD-4866-BC68-E9553E20C84C}" dt="2023-09-15T10:26:21.125" v="105" actId="1076"/>
        <pc:sldMkLst>
          <pc:docMk/>
          <pc:sldMk cId="837299672" sldId="998"/>
        </pc:sldMkLst>
        <pc:spChg chg="mod">
          <ac:chgData name="梦瑶 吴" userId="baca8ada9253357f" providerId="LiveId" clId="{D933ED91-68DD-4866-BC68-E9553E20C84C}" dt="2023-09-15T10:23:44.743" v="1"/>
          <ac:spMkLst>
            <pc:docMk/>
            <pc:sldMk cId="837299672" sldId="998"/>
            <ac:spMk id="8" creationId="{2A8A37C7-C36B-F651-24C1-F97273B149E1}"/>
          </ac:spMkLst>
        </pc:spChg>
        <pc:spChg chg="mod">
          <ac:chgData name="梦瑶 吴" userId="baca8ada9253357f" providerId="LiveId" clId="{D933ED91-68DD-4866-BC68-E9553E20C84C}" dt="2023-09-15T10:23:44.743" v="1"/>
          <ac:spMkLst>
            <pc:docMk/>
            <pc:sldMk cId="837299672" sldId="998"/>
            <ac:spMk id="11" creationId="{F05B6330-45F3-BF27-5D6E-483705C33936}"/>
          </ac:spMkLst>
        </pc:spChg>
        <pc:spChg chg="mod">
          <ac:chgData name="梦瑶 吴" userId="baca8ada9253357f" providerId="LiveId" clId="{D933ED91-68DD-4866-BC68-E9553E20C84C}" dt="2023-09-15T10:23:44.743" v="1"/>
          <ac:spMkLst>
            <pc:docMk/>
            <pc:sldMk cId="837299672" sldId="998"/>
            <ac:spMk id="21" creationId="{7EF2FB71-BF01-4E07-AA4F-200B9BA552CB}"/>
          </ac:spMkLst>
        </pc:spChg>
        <pc:spChg chg="mod">
          <ac:chgData name="梦瑶 吴" userId="baca8ada9253357f" providerId="LiveId" clId="{D933ED91-68DD-4866-BC68-E9553E20C84C}" dt="2023-09-15T10:25:17.852" v="31"/>
          <ac:spMkLst>
            <pc:docMk/>
            <pc:sldMk cId="837299672" sldId="998"/>
            <ac:spMk id="70" creationId="{3F1273A0-1EE7-FFBC-BB55-AC97B3CCBF6C}"/>
          </ac:spMkLst>
        </pc:spChg>
        <pc:spChg chg="mod">
          <ac:chgData name="梦瑶 吴" userId="baca8ada9253357f" providerId="LiveId" clId="{D933ED91-68DD-4866-BC68-E9553E20C84C}" dt="2023-09-15T10:25:17.852" v="31"/>
          <ac:spMkLst>
            <pc:docMk/>
            <pc:sldMk cId="837299672" sldId="998"/>
            <ac:spMk id="85" creationId="{CCBAD173-2E18-4159-0FD0-CDD2673CD7B7}"/>
          </ac:spMkLst>
        </pc:spChg>
        <pc:spChg chg="mod">
          <ac:chgData name="梦瑶 吴" userId="baca8ada9253357f" providerId="LiveId" clId="{D933ED91-68DD-4866-BC68-E9553E20C84C}" dt="2023-09-15T10:25:17.852" v="31"/>
          <ac:spMkLst>
            <pc:docMk/>
            <pc:sldMk cId="837299672" sldId="998"/>
            <ac:spMk id="89" creationId="{650EB170-02F3-A019-F526-B606328A5F7B}"/>
          </ac:spMkLst>
        </pc:spChg>
        <pc:spChg chg="mod">
          <ac:chgData name="梦瑶 吴" userId="baca8ada9253357f" providerId="LiveId" clId="{D933ED91-68DD-4866-BC68-E9553E20C84C}" dt="2023-09-15T10:25:17.852" v="31"/>
          <ac:spMkLst>
            <pc:docMk/>
            <pc:sldMk cId="837299672" sldId="998"/>
            <ac:spMk id="90" creationId="{83DDAB98-FFCD-4664-926D-861FB1623D47}"/>
          </ac:spMkLst>
        </pc:spChg>
        <pc:spChg chg="mod">
          <ac:chgData name="梦瑶 吴" userId="baca8ada9253357f" providerId="LiveId" clId="{D933ED91-68DD-4866-BC68-E9553E20C84C}" dt="2023-09-15T10:25:17.852" v="31"/>
          <ac:spMkLst>
            <pc:docMk/>
            <pc:sldMk cId="837299672" sldId="998"/>
            <ac:spMk id="92" creationId="{CC4291DC-8DE0-C358-2A37-01B935561E73}"/>
          </ac:spMkLst>
        </pc:spChg>
        <pc:spChg chg="mod">
          <ac:chgData name="梦瑶 吴" userId="baca8ada9253357f" providerId="LiveId" clId="{D933ED91-68DD-4866-BC68-E9553E20C84C}" dt="2023-09-15T10:25:17.852" v="31"/>
          <ac:spMkLst>
            <pc:docMk/>
            <pc:sldMk cId="837299672" sldId="998"/>
            <ac:spMk id="96" creationId="{465F6FD4-6C7C-5DD7-E1FF-0C8021D18F70}"/>
          </ac:spMkLst>
        </pc:spChg>
        <pc:spChg chg="mod">
          <ac:chgData name="梦瑶 吴" userId="baca8ada9253357f" providerId="LiveId" clId="{D933ED91-68DD-4866-BC68-E9553E20C84C}" dt="2023-09-15T10:25:17.852" v="31"/>
          <ac:spMkLst>
            <pc:docMk/>
            <pc:sldMk cId="837299672" sldId="998"/>
            <ac:spMk id="97" creationId="{FB4CFDE7-7C16-E7AF-6950-EFAA3151EA25}"/>
          </ac:spMkLst>
        </pc:spChg>
        <pc:spChg chg="mod">
          <ac:chgData name="梦瑶 吴" userId="baca8ada9253357f" providerId="LiveId" clId="{D933ED91-68DD-4866-BC68-E9553E20C84C}" dt="2023-09-15T10:25:17.852" v="31"/>
          <ac:spMkLst>
            <pc:docMk/>
            <pc:sldMk cId="837299672" sldId="998"/>
            <ac:spMk id="98" creationId="{305B3FBC-5C5A-4C31-040C-73A80BE3507D}"/>
          </ac:spMkLst>
        </pc:spChg>
        <pc:spChg chg="mod">
          <ac:chgData name="梦瑶 吴" userId="baca8ada9253357f" providerId="LiveId" clId="{D933ED91-68DD-4866-BC68-E9553E20C84C}" dt="2023-09-15T10:25:17.852" v="31"/>
          <ac:spMkLst>
            <pc:docMk/>
            <pc:sldMk cId="837299672" sldId="998"/>
            <ac:spMk id="101" creationId="{4050402D-ECC0-B8B5-05F1-637187FCB548}"/>
          </ac:spMkLst>
        </pc:spChg>
        <pc:spChg chg="mod">
          <ac:chgData name="梦瑶 吴" userId="baca8ada9253357f" providerId="LiveId" clId="{D933ED91-68DD-4866-BC68-E9553E20C84C}" dt="2023-09-15T10:25:17.852" v="31"/>
          <ac:spMkLst>
            <pc:docMk/>
            <pc:sldMk cId="837299672" sldId="998"/>
            <ac:spMk id="102" creationId="{7A7246DC-63C7-CA07-63BF-A363361593FA}"/>
          </ac:spMkLst>
        </pc:spChg>
        <pc:spChg chg="mod">
          <ac:chgData name="梦瑶 吴" userId="baca8ada9253357f" providerId="LiveId" clId="{D933ED91-68DD-4866-BC68-E9553E20C84C}" dt="2023-09-15T10:25:17.852" v="31"/>
          <ac:spMkLst>
            <pc:docMk/>
            <pc:sldMk cId="837299672" sldId="998"/>
            <ac:spMk id="104" creationId="{F526364C-2300-2831-714B-16D8E36E8163}"/>
          </ac:spMkLst>
        </pc:spChg>
        <pc:spChg chg="mod">
          <ac:chgData name="梦瑶 吴" userId="baca8ada9253357f" providerId="LiveId" clId="{D933ED91-68DD-4866-BC68-E9553E20C84C}" dt="2023-09-15T10:25:17.852" v="31"/>
          <ac:spMkLst>
            <pc:docMk/>
            <pc:sldMk cId="837299672" sldId="998"/>
            <ac:spMk id="106" creationId="{B3FF96A8-66B8-57F6-9F5E-9A7171240515}"/>
          </ac:spMkLst>
        </pc:spChg>
        <pc:spChg chg="mod">
          <ac:chgData name="梦瑶 吴" userId="baca8ada9253357f" providerId="LiveId" clId="{D933ED91-68DD-4866-BC68-E9553E20C84C}" dt="2023-09-15T10:25:17.852" v="31"/>
          <ac:spMkLst>
            <pc:docMk/>
            <pc:sldMk cId="837299672" sldId="998"/>
            <ac:spMk id="109" creationId="{5AD5D3E0-5BE8-5B67-5D80-2B33B0216802}"/>
          </ac:spMkLst>
        </pc:spChg>
        <pc:spChg chg="mod">
          <ac:chgData name="梦瑶 吴" userId="baca8ada9253357f" providerId="LiveId" clId="{D933ED91-68DD-4866-BC68-E9553E20C84C}" dt="2023-09-15T10:25:17.852" v="31"/>
          <ac:spMkLst>
            <pc:docMk/>
            <pc:sldMk cId="837299672" sldId="998"/>
            <ac:spMk id="110" creationId="{96497235-5F6B-CA37-58CC-BB0A78A4CA06}"/>
          </ac:spMkLst>
        </pc:spChg>
        <pc:spChg chg="mod">
          <ac:chgData name="梦瑶 吴" userId="baca8ada9253357f" providerId="LiveId" clId="{D933ED91-68DD-4866-BC68-E9553E20C84C}" dt="2023-09-15T10:25:17.852" v="31"/>
          <ac:spMkLst>
            <pc:docMk/>
            <pc:sldMk cId="837299672" sldId="998"/>
            <ac:spMk id="111" creationId="{CB87123B-A64B-DB48-DBDC-A76C527575BC}"/>
          </ac:spMkLst>
        </pc:spChg>
        <pc:spChg chg="mod">
          <ac:chgData name="梦瑶 吴" userId="baca8ada9253357f" providerId="LiveId" clId="{D933ED91-68DD-4866-BC68-E9553E20C84C}" dt="2023-09-15T10:25:17.852" v="31"/>
          <ac:spMkLst>
            <pc:docMk/>
            <pc:sldMk cId="837299672" sldId="998"/>
            <ac:spMk id="113" creationId="{EE52303C-0349-9C08-04C7-33C17A0A0753}"/>
          </ac:spMkLst>
        </pc:spChg>
        <pc:spChg chg="mod">
          <ac:chgData name="梦瑶 吴" userId="baca8ada9253357f" providerId="LiveId" clId="{D933ED91-68DD-4866-BC68-E9553E20C84C}" dt="2023-09-15T10:25:52.622" v="70"/>
          <ac:spMkLst>
            <pc:docMk/>
            <pc:sldMk cId="837299672" sldId="998"/>
            <ac:spMk id="119" creationId="{05EF4A0E-14CA-B5A5-94DE-22EF5B577B2E}"/>
          </ac:spMkLst>
        </pc:spChg>
        <pc:spChg chg="mod">
          <ac:chgData name="梦瑶 吴" userId="baca8ada9253357f" providerId="LiveId" clId="{D933ED91-68DD-4866-BC68-E9553E20C84C}" dt="2023-09-15T10:25:52.622" v="70"/>
          <ac:spMkLst>
            <pc:docMk/>
            <pc:sldMk cId="837299672" sldId="998"/>
            <ac:spMk id="125" creationId="{D8EF66B4-BF7F-47B2-5C75-3CE65D918396}"/>
          </ac:spMkLst>
        </pc:spChg>
        <pc:spChg chg="mod">
          <ac:chgData name="梦瑶 吴" userId="baca8ada9253357f" providerId="LiveId" clId="{D933ED91-68DD-4866-BC68-E9553E20C84C}" dt="2023-09-15T10:25:52.622" v="70"/>
          <ac:spMkLst>
            <pc:docMk/>
            <pc:sldMk cId="837299672" sldId="998"/>
            <ac:spMk id="129" creationId="{36321233-DD37-9CEE-00D8-1E9AE60FC642}"/>
          </ac:spMkLst>
        </pc:spChg>
        <pc:spChg chg="mod">
          <ac:chgData name="梦瑶 吴" userId="baca8ada9253357f" providerId="LiveId" clId="{D933ED91-68DD-4866-BC68-E9553E20C84C}" dt="2023-09-15T10:25:52.622" v="70"/>
          <ac:spMkLst>
            <pc:docMk/>
            <pc:sldMk cId="837299672" sldId="998"/>
            <ac:spMk id="130" creationId="{480AE51D-1F23-6807-FCD9-392B1250BDE4}"/>
          </ac:spMkLst>
        </pc:spChg>
        <pc:spChg chg="mod">
          <ac:chgData name="梦瑶 吴" userId="baca8ada9253357f" providerId="LiveId" clId="{D933ED91-68DD-4866-BC68-E9553E20C84C}" dt="2023-09-15T10:25:52.622" v="70"/>
          <ac:spMkLst>
            <pc:docMk/>
            <pc:sldMk cId="837299672" sldId="998"/>
            <ac:spMk id="132" creationId="{5C3AA71A-946D-2306-5D55-A4D1D17906D5}"/>
          </ac:spMkLst>
        </pc:spChg>
        <pc:spChg chg="mod">
          <ac:chgData name="梦瑶 吴" userId="baca8ada9253357f" providerId="LiveId" clId="{D933ED91-68DD-4866-BC68-E9553E20C84C}" dt="2023-09-15T10:25:52.622" v="70"/>
          <ac:spMkLst>
            <pc:docMk/>
            <pc:sldMk cId="837299672" sldId="998"/>
            <ac:spMk id="136" creationId="{6B72FD8E-DED2-92A0-6ABE-9DFF8D49D38C}"/>
          </ac:spMkLst>
        </pc:spChg>
        <pc:spChg chg="mod">
          <ac:chgData name="梦瑶 吴" userId="baca8ada9253357f" providerId="LiveId" clId="{D933ED91-68DD-4866-BC68-E9553E20C84C}" dt="2023-09-15T10:25:52.622" v="70"/>
          <ac:spMkLst>
            <pc:docMk/>
            <pc:sldMk cId="837299672" sldId="998"/>
            <ac:spMk id="137" creationId="{A48046CD-6363-E7AC-FAB1-5906010B2D52}"/>
          </ac:spMkLst>
        </pc:spChg>
        <pc:spChg chg="mod">
          <ac:chgData name="梦瑶 吴" userId="baca8ada9253357f" providerId="LiveId" clId="{D933ED91-68DD-4866-BC68-E9553E20C84C}" dt="2023-09-15T10:25:52.622" v="70"/>
          <ac:spMkLst>
            <pc:docMk/>
            <pc:sldMk cId="837299672" sldId="998"/>
            <ac:spMk id="138" creationId="{90A15187-4191-1B9C-9A92-5F713CD453DB}"/>
          </ac:spMkLst>
        </pc:spChg>
        <pc:spChg chg="mod">
          <ac:chgData name="梦瑶 吴" userId="baca8ada9253357f" providerId="LiveId" clId="{D933ED91-68DD-4866-BC68-E9553E20C84C}" dt="2023-09-15T10:25:52.622" v="70"/>
          <ac:spMkLst>
            <pc:docMk/>
            <pc:sldMk cId="837299672" sldId="998"/>
            <ac:spMk id="141" creationId="{12D9C6C4-F143-0169-3709-12F34460680A}"/>
          </ac:spMkLst>
        </pc:spChg>
        <pc:spChg chg="mod">
          <ac:chgData name="梦瑶 吴" userId="baca8ada9253357f" providerId="LiveId" clId="{D933ED91-68DD-4866-BC68-E9553E20C84C}" dt="2023-09-15T10:25:52.622" v="70"/>
          <ac:spMkLst>
            <pc:docMk/>
            <pc:sldMk cId="837299672" sldId="998"/>
            <ac:spMk id="142" creationId="{9C46281D-864E-CFEB-3ECE-67259B6CD017}"/>
          </ac:spMkLst>
        </pc:spChg>
        <pc:spChg chg="mod">
          <ac:chgData name="梦瑶 吴" userId="baca8ada9253357f" providerId="LiveId" clId="{D933ED91-68DD-4866-BC68-E9553E20C84C}" dt="2023-09-15T10:25:52.622" v="70"/>
          <ac:spMkLst>
            <pc:docMk/>
            <pc:sldMk cId="837299672" sldId="998"/>
            <ac:spMk id="144" creationId="{40453B23-047F-EA69-FCAD-C3228361FD61}"/>
          </ac:spMkLst>
        </pc:spChg>
        <pc:spChg chg="mod">
          <ac:chgData name="梦瑶 吴" userId="baca8ada9253357f" providerId="LiveId" clId="{D933ED91-68DD-4866-BC68-E9553E20C84C}" dt="2023-09-15T10:25:52.622" v="70"/>
          <ac:spMkLst>
            <pc:docMk/>
            <pc:sldMk cId="837299672" sldId="998"/>
            <ac:spMk id="146" creationId="{8D29AD4E-C22E-9FE1-E39D-16C9C26E8492}"/>
          </ac:spMkLst>
        </pc:spChg>
        <pc:spChg chg="mod">
          <ac:chgData name="梦瑶 吴" userId="baca8ada9253357f" providerId="LiveId" clId="{D933ED91-68DD-4866-BC68-E9553E20C84C}" dt="2023-09-15T10:25:52.622" v="70"/>
          <ac:spMkLst>
            <pc:docMk/>
            <pc:sldMk cId="837299672" sldId="998"/>
            <ac:spMk id="149" creationId="{C530A60A-01C6-5469-733D-71A0B3EEE8F8}"/>
          </ac:spMkLst>
        </pc:spChg>
        <pc:spChg chg="mod">
          <ac:chgData name="梦瑶 吴" userId="baca8ada9253357f" providerId="LiveId" clId="{D933ED91-68DD-4866-BC68-E9553E20C84C}" dt="2023-09-15T10:25:52.622" v="70"/>
          <ac:spMkLst>
            <pc:docMk/>
            <pc:sldMk cId="837299672" sldId="998"/>
            <ac:spMk id="150" creationId="{4262015D-1644-8098-FE17-0F09CEBDA3E6}"/>
          </ac:spMkLst>
        </pc:spChg>
        <pc:spChg chg="mod">
          <ac:chgData name="梦瑶 吴" userId="baca8ada9253357f" providerId="LiveId" clId="{D933ED91-68DD-4866-BC68-E9553E20C84C}" dt="2023-09-15T10:25:52.622" v="70"/>
          <ac:spMkLst>
            <pc:docMk/>
            <pc:sldMk cId="837299672" sldId="998"/>
            <ac:spMk id="151" creationId="{FAB16ED6-C8A1-8443-E6CF-5BC14590F9BE}"/>
          </ac:spMkLst>
        </pc:spChg>
        <pc:spChg chg="mod">
          <ac:chgData name="梦瑶 吴" userId="baca8ada9253357f" providerId="LiveId" clId="{D933ED91-68DD-4866-BC68-E9553E20C84C}" dt="2023-09-15T10:25:52.622" v="70"/>
          <ac:spMkLst>
            <pc:docMk/>
            <pc:sldMk cId="837299672" sldId="998"/>
            <ac:spMk id="153" creationId="{ADF13396-F873-CBB1-4570-254F1E903CDD}"/>
          </ac:spMkLst>
        </pc:spChg>
        <pc:spChg chg="mod">
          <ac:chgData name="梦瑶 吴" userId="baca8ada9253357f" providerId="LiveId" clId="{D933ED91-68DD-4866-BC68-E9553E20C84C}" dt="2023-09-15T10:26:15.520" v="99"/>
          <ac:spMkLst>
            <pc:docMk/>
            <pc:sldMk cId="837299672" sldId="998"/>
            <ac:spMk id="159" creationId="{117230BA-66CC-7CEC-3D9E-62336AFF73FB}"/>
          </ac:spMkLst>
        </pc:spChg>
        <pc:spChg chg="mod">
          <ac:chgData name="梦瑶 吴" userId="baca8ada9253357f" providerId="LiveId" clId="{D933ED91-68DD-4866-BC68-E9553E20C84C}" dt="2023-09-15T10:26:15.520" v="99"/>
          <ac:spMkLst>
            <pc:docMk/>
            <pc:sldMk cId="837299672" sldId="998"/>
            <ac:spMk id="165" creationId="{5219D8EC-D95B-E545-F71E-096796C0D1A6}"/>
          </ac:spMkLst>
        </pc:spChg>
        <pc:spChg chg="mod">
          <ac:chgData name="梦瑶 吴" userId="baca8ada9253357f" providerId="LiveId" clId="{D933ED91-68DD-4866-BC68-E9553E20C84C}" dt="2023-09-15T10:26:15.520" v="99"/>
          <ac:spMkLst>
            <pc:docMk/>
            <pc:sldMk cId="837299672" sldId="998"/>
            <ac:spMk id="169" creationId="{B872EF8F-1CDF-0C44-7B1A-6B6F2A6C8DFB}"/>
          </ac:spMkLst>
        </pc:spChg>
        <pc:spChg chg="mod">
          <ac:chgData name="梦瑶 吴" userId="baca8ada9253357f" providerId="LiveId" clId="{D933ED91-68DD-4866-BC68-E9553E20C84C}" dt="2023-09-15T10:26:15.520" v="99"/>
          <ac:spMkLst>
            <pc:docMk/>
            <pc:sldMk cId="837299672" sldId="998"/>
            <ac:spMk id="170" creationId="{C08B7FA7-6E52-4B32-8476-EEF00B6E28CD}"/>
          </ac:spMkLst>
        </pc:spChg>
        <pc:spChg chg="mod">
          <ac:chgData name="梦瑶 吴" userId="baca8ada9253357f" providerId="LiveId" clId="{D933ED91-68DD-4866-BC68-E9553E20C84C}" dt="2023-09-15T10:26:15.520" v="99"/>
          <ac:spMkLst>
            <pc:docMk/>
            <pc:sldMk cId="837299672" sldId="998"/>
            <ac:spMk id="172" creationId="{6F9E9997-D83F-74F4-EC9E-B0575AA02D19}"/>
          </ac:spMkLst>
        </pc:spChg>
        <pc:spChg chg="mod">
          <ac:chgData name="梦瑶 吴" userId="baca8ada9253357f" providerId="LiveId" clId="{D933ED91-68DD-4866-BC68-E9553E20C84C}" dt="2023-09-15T10:26:15.520" v="99"/>
          <ac:spMkLst>
            <pc:docMk/>
            <pc:sldMk cId="837299672" sldId="998"/>
            <ac:spMk id="176" creationId="{FEF8A739-C11E-6382-4D82-B6590710A0CA}"/>
          </ac:spMkLst>
        </pc:spChg>
        <pc:spChg chg="mod">
          <ac:chgData name="梦瑶 吴" userId="baca8ada9253357f" providerId="LiveId" clId="{D933ED91-68DD-4866-BC68-E9553E20C84C}" dt="2023-09-15T10:26:15.520" v="99"/>
          <ac:spMkLst>
            <pc:docMk/>
            <pc:sldMk cId="837299672" sldId="998"/>
            <ac:spMk id="177" creationId="{1ECF86F2-60B1-34D2-CAFC-8F93895FB4CD}"/>
          </ac:spMkLst>
        </pc:spChg>
        <pc:spChg chg="mod">
          <ac:chgData name="梦瑶 吴" userId="baca8ada9253357f" providerId="LiveId" clId="{D933ED91-68DD-4866-BC68-E9553E20C84C}" dt="2023-09-15T10:26:15.520" v="99"/>
          <ac:spMkLst>
            <pc:docMk/>
            <pc:sldMk cId="837299672" sldId="998"/>
            <ac:spMk id="178" creationId="{EE66E43F-8140-0C8E-B983-63F84B5991B7}"/>
          </ac:spMkLst>
        </pc:spChg>
        <pc:spChg chg="mod">
          <ac:chgData name="梦瑶 吴" userId="baca8ada9253357f" providerId="LiveId" clId="{D933ED91-68DD-4866-BC68-E9553E20C84C}" dt="2023-09-15T10:26:15.520" v="99"/>
          <ac:spMkLst>
            <pc:docMk/>
            <pc:sldMk cId="837299672" sldId="998"/>
            <ac:spMk id="181" creationId="{2CCB78B5-C54B-304B-5A4C-23C29FE97876}"/>
          </ac:spMkLst>
        </pc:spChg>
        <pc:spChg chg="mod">
          <ac:chgData name="梦瑶 吴" userId="baca8ada9253357f" providerId="LiveId" clId="{D933ED91-68DD-4866-BC68-E9553E20C84C}" dt="2023-09-15T10:26:15.520" v="99"/>
          <ac:spMkLst>
            <pc:docMk/>
            <pc:sldMk cId="837299672" sldId="998"/>
            <ac:spMk id="182" creationId="{BCD5A624-2890-CA96-BD53-49816465314D}"/>
          </ac:spMkLst>
        </pc:spChg>
        <pc:spChg chg="mod">
          <ac:chgData name="梦瑶 吴" userId="baca8ada9253357f" providerId="LiveId" clId="{D933ED91-68DD-4866-BC68-E9553E20C84C}" dt="2023-09-15T10:26:15.520" v="99"/>
          <ac:spMkLst>
            <pc:docMk/>
            <pc:sldMk cId="837299672" sldId="998"/>
            <ac:spMk id="184" creationId="{A3B932EB-5C4E-2E9E-20B7-AEFEA7AF2EC8}"/>
          </ac:spMkLst>
        </pc:spChg>
        <pc:spChg chg="mod">
          <ac:chgData name="梦瑶 吴" userId="baca8ada9253357f" providerId="LiveId" clId="{D933ED91-68DD-4866-BC68-E9553E20C84C}" dt="2023-09-15T10:26:15.520" v="99"/>
          <ac:spMkLst>
            <pc:docMk/>
            <pc:sldMk cId="837299672" sldId="998"/>
            <ac:spMk id="186" creationId="{9A23B565-CD71-B46D-F458-1BACC738C484}"/>
          </ac:spMkLst>
        </pc:spChg>
        <pc:spChg chg="mod">
          <ac:chgData name="梦瑶 吴" userId="baca8ada9253357f" providerId="LiveId" clId="{D933ED91-68DD-4866-BC68-E9553E20C84C}" dt="2023-09-15T10:26:15.520" v="99"/>
          <ac:spMkLst>
            <pc:docMk/>
            <pc:sldMk cId="837299672" sldId="998"/>
            <ac:spMk id="189" creationId="{27F8877B-FD96-C535-BE30-6C412D6C5713}"/>
          </ac:spMkLst>
        </pc:spChg>
        <pc:spChg chg="mod">
          <ac:chgData name="梦瑶 吴" userId="baca8ada9253357f" providerId="LiveId" clId="{D933ED91-68DD-4866-BC68-E9553E20C84C}" dt="2023-09-15T10:26:15.520" v="99"/>
          <ac:spMkLst>
            <pc:docMk/>
            <pc:sldMk cId="837299672" sldId="998"/>
            <ac:spMk id="190" creationId="{081E7330-3A39-328E-2761-44ADB594C61E}"/>
          </ac:spMkLst>
        </pc:spChg>
        <pc:spChg chg="mod">
          <ac:chgData name="梦瑶 吴" userId="baca8ada9253357f" providerId="LiveId" clId="{D933ED91-68DD-4866-BC68-E9553E20C84C}" dt="2023-09-15T10:26:15.520" v="99"/>
          <ac:spMkLst>
            <pc:docMk/>
            <pc:sldMk cId="837299672" sldId="998"/>
            <ac:spMk id="191" creationId="{F03B7414-35AA-3B28-4CEC-737EAC047C52}"/>
          </ac:spMkLst>
        </pc:spChg>
        <pc:spChg chg="mod">
          <ac:chgData name="梦瑶 吴" userId="baca8ada9253357f" providerId="LiveId" clId="{D933ED91-68DD-4866-BC68-E9553E20C84C}" dt="2023-09-15T10:26:15.520" v="99"/>
          <ac:spMkLst>
            <pc:docMk/>
            <pc:sldMk cId="837299672" sldId="998"/>
            <ac:spMk id="193" creationId="{80299ACB-E19B-E904-9997-5B1EBCF61687}"/>
          </ac:spMkLst>
        </pc:spChg>
        <pc:grpChg chg="add mod">
          <ac:chgData name="梦瑶 吴" userId="baca8ada9253357f" providerId="LiveId" clId="{D933ED91-68DD-4866-BC68-E9553E20C84C}" dt="2023-09-15T10:23:44.743" v="1"/>
          <ac:grpSpMkLst>
            <pc:docMk/>
            <pc:sldMk cId="837299672" sldId="998"/>
            <ac:grpSpMk id="4" creationId="{6A16D35B-EE3D-05FB-5405-6844A586AF7E}"/>
          </ac:grpSpMkLst>
        </pc:grpChg>
        <pc:grpChg chg="mod">
          <ac:chgData name="梦瑶 吴" userId="baca8ada9253357f" providerId="LiveId" clId="{D933ED91-68DD-4866-BC68-E9553E20C84C}" dt="2023-09-15T10:23:44.743" v="1"/>
          <ac:grpSpMkLst>
            <pc:docMk/>
            <pc:sldMk cId="837299672" sldId="998"/>
            <ac:grpSpMk id="6" creationId="{B1A0A5D5-61CC-4F31-4A74-8679ECC4A2B1}"/>
          </ac:grpSpMkLst>
        </pc:grpChg>
        <pc:grpChg chg="add del mod">
          <ac:chgData name="梦瑶 吴" userId="baca8ada9253357f" providerId="LiveId" clId="{D933ED91-68DD-4866-BC68-E9553E20C84C}" dt="2023-09-15T10:25:21.283" v="32"/>
          <ac:grpSpMkLst>
            <pc:docMk/>
            <pc:sldMk cId="837299672" sldId="998"/>
            <ac:grpSpMk id="22" creationId="{6A0C8EF1-022E-F272-A5DD-92FD4470DC11}"/>
          </ac:grpSpMkLst>
        </pc:grpChg>
        <pc:grpChg chg="mod">
          <ac:chgData name="梦瑶 吴" userId="baca8ada9253357f" providerId="LiveId" clId="{D933ED91-68DD-4866-BC68-E9553E20C84C}" dt="2023-09-15T10:25:17.852" v="31"/>
          <ac:grpSpMkLst>
            <pc:docMk/>
            <pc:sldMk cId="837299672" sldId="998"/>
            <ac:grpSpMk id="38" creationId="{1DC6BB5D-29D0-F431-497A-2B811E843E36}"/>
          </ac:grpSpMkLst>
        </pc:grpChg>
        <pc:grpChg chg="mod">
          <ac:chgData name="梦瑶 吴" userId="baca8ada9253357f" providerId="LiveId" clId="{D933ED91-68DD-4866-BC68-E9553E20C84C}" dt="2023-09-15T10:25:17.852" v="31"/>
          <ac:grpSpMkLst>
            <pc:docMk/>
            <pc:sldMk cId="837299672" sldId="998"/>
            <ac:grpSpMk id="48" creationId="{8173366D-A098-7CCC-01D5-4FE25B1581DE}"/>
          </ac:grpSpMkLst>
        </pc:grpChg>
        <pc:grpChg chg="del">
          <ac:chgData name="梦瑶 吴" userId="baca8ada9253357f" providerId="LiveId" clId="{D933ED91-68DD-4866-BC68-E9553E20C84C}" dt="2023-09-15T10:23:32.251" v="0" actId="478"/>
          <ac:grpSpMkLst>
            <pc:docMk/>
            <pc:sldMk cId="837299672" sldId="998"/>
            <ac:grpSpMk id="75" creationId="{E4ECB51B-D73B-7EC4-CEC0-58E428CB9EC7}"/>
          </ac:grpSpMkLst>
        </pc:grpChg>
        <pc:grpChg chg="del">
          <ac:chgData name="梦瑶 吴" userId="baca8ada9253357f" providerId="LiveId" clId="{D933ED91-68DD-4866-BC68-E9553E20C84C}" dt="2023-09-15T10:25:17.384" v="30" actId="478"/>
          <ac:grpSpMkLst>
            <pc:docMk/>
            <pc:sldMk cId="837299672" sldId="998"/>
            <ac:grpSpMk id="77" creationId="{C2DE8BFF-8A16-3E78-9707-AF25BC17A3AF}"/>
          </ac:grpSpMkLst>
        </pc:grpChg>
        <pc:grpChg chg="mod">
          <ac:chgData name="梦瑶 吴" userId="baca8ada9253357f" providerId="LiveId" clId="{D933ED91-68DD-4866-BC68-E9553E20C84C}" dt="2023-09-15T10:25:17.852" v="31"/>
          <ac:grpSpMkLst>
            <pc:docMk/>
            <pc:sldMk cId="837299672" sldId="998"/>
            <ac:grpSpMk id="80" creationId="{F0FA7A58-98D6-D785-A626-74CF0B00E3A5}"/>
          </ac:grpSpMkLst>
        </pc:grpChg>
        <pc:grpChg chg="mod">
          <ac:chgData name="梦瑶 吴" userId="baca8ada9253357f" providerId="LiveId" clId="{D933ED91-68DD-4866-BC68-E9553E20C84C}" dt="2023-09-15T10:25:17.852" v="31"/>
          <ac:grpSpMkLst>
            <pc:docMk/>
            <pc:sldMk cId="837299672" sldId="998"/>
            <ac:grpSpMk id="82" creationId="{BD1CF6B8-6ABA-85B0-27E9-15C7D7F11B16}"/>
          </ac:grpSpMkLst>
        </pc:grpChg>
        <pc:grpChg chg="mod">
          <ac:chgData name="梦瑶 吴" userId="baca8ada9253357f" providerId="LiveId" clId="{D933ED91-68DD-4866-BC68-E9553E20C84C}" dt="2023-09-15T10:25:17.852" v="31"/>
          <ac:grpSpMkLst>
            <pc:docMk/>
            <pc:sldMk cId="837299672" sldId="998"/>
            <ac:grpSpMk id="83" creationId="{D40AB0F2-EC4E-95B9-B78E-DE8A9BBFBD31}"/>
          </ac:grpSpMkLst>
        </pc:grpChg>
        <pc:grpChg chg="mod">
          <ac:chgData name="梦瑶 吴" userId="baca8ada9253357f" providerId="LiveId" clId="{D933ED91-68DD-4866-BC68-E9553E20C84C}" dt="2023-09-15T10:25:17.852" v="31"/>
          <ac:grpSpMkLst>
            <pc:docMk/>
            <pc:sldMk cId="837299672" sldId="998"/>
            <ac:grpSpMk id="86" creationId="{C2247105-7CF6-1247-9230-D62B51E658E5}"/>
          </ac:grpSpMkLst>
        </pc:grpChg>
        <pc:grpChg chg="add del mod">
          <ac:chgData name="梦瑶 吴" userId="baca8ada9253357f" providerId="LiveId" clId="{D933ED91-68DD-4866-BC68-E9553E20C84C}" dt="2023-09-15T10:25:54.578" v="71"/>
          <ac:grpSpMkLst>
            <pc:docMk/>
            <pc:sldMk cId="837299672" sldId="998"/>
            <ac:grpSpMk id="115" creationId="{6D93E4A8-1E8F-CD4A-4CB6-478F74172278}"/>
          </ac:grpSpMkLst>
        </pc:grpChg>
        <pc:grpChg chg="mod">
          <ac:chgData name="梦瑶 吴" userId="baca8ada9253357f" providerId="LiveId" clId="{D933ED91-68DD-4866-BC68-E9553E20C84C}" dt="2023-09-15T10:25:52.622" v="70"/>
          <ac:grpSpMkLst>
            <pc:docMk/>
            <pc:sldMk cId="837299672" sldId="998"/>
            <ac:grpSpMk id="116" creationId="{6A44F9A1-58F4-3977-3AD3-DA30D5D3C9FB}"/>
          </ac:grpSpMkLst>
        </pc:grpChg>
        <pc:grpChg chg="mod">
          <ac:chgData name="梦瑶 吴" userId="baca8ada9253357f" providerId="LiveId" clId="{D933ED91-68DD-4866-BC68-E9553E20C84C}" dt="2023-09-15T10:25:52.622" v="70"/>
          <ac:grpSpMkLst>
            <pc:docMk/>
            <pc:sldMk cId="837299672" sldId="998"/>
            <ac:grpSpMk id="118" creationId="{FB656DD4-5948-DB20-7E1C-A8D0C545951A}"/>
          </ac:grpSpMkLst>
        </pc:grpChg>
        <pc:grpChg chg="mod">
          <ac:chgData name="梦瑶 吴" userId="baca8ada9253357f" providerId="LiveId" clId="{D933ED91-68DD-4866-BC68-E9553E20C84C}" dt="2023-09-15T10:25:52.622" v="70"/>
          <ac:grpSpMkLst>
            <pc:docMk/>
            <pc:sldMk cId="837299672" sldId="998"/>
            <ac:grpSpMk id="120" creationId="{042E4E72-EA24-EFA1-6C5F-ED8315BE5026}"/>
          </ac:grpSpMkLst>
        </pc:grpChg>
        <pc:grpChg chg="mod">
          <ac:chgData name="梦瑶 吴" userId="baca8ada9253357f" providerId="LiveId" clId="{D933ED91-68DD-4866-BC68-E9553E20C84C}" dt="2023-09-15T10:25:52.622" v="70"/>
          <ac:grpSpMkLst>
            <pc:docMk/>
            <pc:sldMk cId="837299672" sldId="998"/>
            <ac:grpSpMk id="122" creationId="{40279147-18BD-E4A2-98CB-83DB8D895998}"/>
          </ac:grpSpMkLst>
        </pc:grpChg>
        <pc:grpChg chg="mod">
          <ac:chgData name="梦瑶 吴" userId="baca8ada9253357f" providerId="LiveId" clId="{D933ED91-68DD-4866-BC68-E9553E20C84C}" dt="2023-09-15T10:25:52.622" v="70"/>
          <ac:grpSpMkLst>
            <pc:docMk/>
            <pc:sldMk cId="837299672" sldId="998"/>
            <ac:grpSpMk id="123" creationId="{0EF34F89-578B-A6A1-5B6C-5003FF96978E}"/>
          </ac:grpSpMkLst>
        </pc:grpChg>
        <pc:grpChg chg="mod">
          <ac:chgData name="梦瑶 吴" userId="baca8ada9253357f" providerId="LiveId" clId="{D933ED91-68DD-4866-BC68-E9553E20C84C}" dt="2023-09-15T10:25:52.622" v="70"/>
          <ac:grpSpMkLst>
            <pc:docMk/>
            <pc:sldMk cId="837299672" sldId="998"/>
            <ac:grpSpMk id="126" creationId="{950A5A17-3171-89E1-0DDB-72C8449DAF66}"/>
          </ac:grpSpMkLst>
        </pc:grpChg>
        <pc:grpChg chg="add del mod">
          <ac:chgData name="梦瑶 吴" userId="baca8ada9253357f" providerId="LiveId" clId="{D933ED91-68DD-4866-BC68-E9553E20C84C}" dt="2023-09-15T10:26:18.074" v="102"/>
          <ac:grpSpMkLst>
            <pc:docMk/>
            <pc:sldMk cId="837299672" sldId="998"/>
            <ac:grpSpMk id="155" creationId="{55BD41FF-34ED-90EA-4898-02CFD921B613}"/>
          </ac:grpSpMkLst>
        </pc:grpChg>
        <pc:grpChg chg="mod">
          <ac:chgData name="梦瑶 吴" userId="baca8ada9253357f" providerId="LiveId" clId="{D933ED91-68DD-4866-BC68-E9553E20C84C}" dt="2023-09-15T10:26:15.520" v="99"/>
          <ac:grpSpMkLst>
            <pc:docMk/>
            <pc:sldMk cId="837299672" sldId="998"/>
            <ac:grpSpMk id="156" creationId="{4CCB22CC-52F8-A578-A3AB-00E700EA4CB5}"/>
          </ac:grpSpMkLst>
        </pc:grpChg>
        <pc:grpChg chg="mod">
          <ac:chgData name="梦瑶 吴" userId="baca8ada9253357f" providerId="LiveId" clId="{D933ED91-68DD-4866-BC68-E9553E20C84C}" dt="2023-09-15T10:26:15.520" v="99"/>
          <ac:grpSpMkLst>
            <pc:docMk/>
            <pc:sldMk cId="837299672" sldId="998"/>
            <ac:grpSpMk id="158" creationId="{34354D66-4695-7155-297A-512E1163A4E0}"/>
          </ac:grpSpMkLst>
        </pc:grpChg>
        <pc:grpChg chg="mod">
          <ac:chgData name="梦瑶 吴" userId="baca8ada9253357f" providerId="LiveId" clId="{D933ED91-68DD-4866-BC68-E9553E20C84C}" dt="2023-09-15T10:26:15.520" v="99"/>
          <ac:grpSpMkLst>
            <pc:docMk/>
            <pc:sldMk cId="837299672" sldId="998"/>
            <ac:grpSpMk id="160" creationId="{11008092-24AD-6446-008A-83A65C69225B}"/>
          </ac:grpSpMkLst>
        </pc:grpChg>
        <pc:grpChg chg="mod">
          <ac:chgData name="梦瑶 吴" userId="baca8ada9253357f" providerId="LiveId" clId="{D933ED91-68DD-4866-BC68-E9553E20C84C}" dt="2023-09-15T10:26:15.520" v="99"/>
          <ac:grpSpMkLst>
            <pc:docMk/>
            <pc:sldMk cId="837299672" sldId="998"/>
            <ac:grpSpMk id="162" creationId="{D06AA940-1ED7-D672-415E-0B44FD4C6D0A}"/>
          </ac:grpSpMkLst>
        </pc:grpChg>
        <pc:grpChg chg="mod">
          <ac:chgData name="梦瑶 吴" userId="baca8ada9253357f" providerId="LiveId" clId="{D933ED91-68DD-4866-BC68-E9553E20C84C}" dt="2023-09-15T10:26:15.520" v="99"/>
          <ac:grpSpMkLst>
            <pc:docMk/>
            <pc:sldMk cId="837299672" sldId="998"/>
            <ac:grpSpMk id="163" creationId="{3DAFD614-4EEB-B196-59FA-913E8520978B}"/>
          </ac:grpSpMkLst>
        </pc:grpChg>
        <pc:grpChg chg="mod">
          <ac:chgData name="梦瑶 吴" userId="baca8ada9253357f" providerId="LiveId" clId="{D933ED91-68DD-4866-BC68-E9553E20C84C}" dt="2023-09-15T10:26:15.520" v="99"/>
          <ac:grpSpMkLst>
            <pc:docMk/>
            <pc:sldMk cId="837299672" sldId="998"/>
            <ac:grpSpMk id="166" creationId="{B8CEE5C0-F5A6-35A6-D271-A13D8F5F9D73}"/>
          </ac:grpSpMkLst>
        </pc:grpChg>
        <pc:picChg chg="mod">
          <ac:chgData name="梦瑶 吴" userId="baca8ada9253357f" providerId="LiveId" clId="{D933ED91-68DD-4866-BC68-E9553E20C84C}" dt="2023-09-15T10:23:44.743" v="1"/>
          <ac:picMkLst>
            <pc:docMk/>
            <pc:sldMk cId="837299672" sldId="998"/>
            <ac:picMk id="5" creationId="{2B6DF7C2-64DF-489F-7C22-EB32FC176968}"/>
          </ac:picMkLst>
        </pc:picChg>
        <pc:picChg chg="mod">
          <ac:chgData name="梦瑶 吴" userId="baca8ada9253357f" providerId="LiveId" clId="{D933ED91-68DD-4866-BC68-E9553E20C84C}" dt="2023-09-15T10:25:17.852" v="31"/>
          <ac:picMkLst>
            <pc:docMk/>
            <pc:sldMk cId="837299672" sldId="998"/>
            <ac:picMk id="47" creationId="{A87B4480-FAF8-0FDB-8A66-4D6D4D2CB077}"/>
          </ac:picMkLst>
        </pc:picChg>
        <pc:picChg chg="mod">
          <ac:chgData name="梦瑶 吴" userId="baca8ada9253357f" providerId="LiveId" clId="{D933ED91-68DD-4866-BC68-E9553E20C84C}" dt="2023-09-15T10:25:17.852" v="31"/>
          <ac:picMkLst>
            <pc:docMk/>
            <pc:sldMk cId="837299672" sldId="998"/>
            <ac:picMk id="81" creationId="{9C7FF0F1-343C-3423-C9BC-86B7E92391A2}"/>
          </ac:picMkLst>
        </pc:picChg>
        <pc:picChg chg="mod">
          <ac:chgData name="梦瑶 吴" userId="baca8ada9253357f" providerId="LiveId" clId="{D933ED91-68DD-4866-BC68-E9553E20C84C}" dt="2023-09-15T10:25:17.852" v="31"/>
          <ac:picMkLst>
            <pc:docMk/>
            <pc:sldMk cId="837299672" sldId="998"/>
            <ac:picMk id="84" creationId="{F2F2F86A-6879-6DC3-4ECC-4BBC849C4D5E}"/>
          </ac:picMkLst>
        </pc:picChg>
        <pc:picChg chg="mod">
          <ac:chgData name="梦瑶 吴" userId="baca8ada9253357f" providerId="LiveId" clId="{D933ED91-68DD-4866-BC68-E9553E20C84C}" dt="2023-09-15T10:25:17.852" v="31"/>
          <ac:picMkLst>
            <pc:docMk/>
            <pc:sldMk cId="837299672" sldId="998"/>
            <ac:picMk id="87" creationId="{ADE27EE1-191F-B655-2E0C-0874E67DE0F7}"/>
          </ac:picMkLst>
        </pc:picChg>
        <pc:picChg chg="mod">
          <ac:chgData name="梦瑶 吴" userId="baca8ada9253357f" providerId="LiveId" clId="{D933ED91-68DD-4866-BC68-E9553E20C84C}" dt="2023-09-15T10:25:17.852" v="31"/>
          <ac:picMkLst>
            <pc:docMk/>
            <pc:sldMk cId="837299672" sldId="998"/>
            <ac:picMk id="99" creationId="{167F16D4-EC92-EAD9-BC0F-0A150186EF4A}"/>
          </ac:picMkLst>
        </pc:picChg>
        <pc:picChg chg="add del mod">
          <ac:chgData name="梦瑶 吴" userId="baca8ada9253357f" providerId="LiveId" clId="{D933ED91-68DD-4866-BC68-E9553E20C84C}" dt="2023-09-15T10:25:52.277" v="69" actId="478"/>
          <ac:picMkLst>
            <pc:docMk/>
            <pc:sldMk cId="837299672" sldId="998"/>
            <ac:picMk id="114" creationId="{8F862937-3A1B-0F86-2ACF-DB9C0EF2AB0C}"/>
          </ac:picMkLst>
        </pc:picChg>
        <pc:picChg chg="mod">
          <ac:chgData name="梦瑶 吴" userId="baca8ada9253357f" providerId="LiveId" clId="{D933ED91-68DD-4866-BC68-E9553E20C84C}" dt="2023-09-15T10:25:52.622" v="70"/>
          <ac:picMkLst>
            <pc:docMk/>
            <pc:sldMk cId="837299672" sldId="998"/>
            <ac:picMk id="117" creationId="{96F8F128-9CD8-EC13-645E-2BF0D7DC3815}"/>
          </ac:picMkLst>
        </pc:picChg>
        <pc:picChg chg="mod">
          <ac:chgData name="梦瑶 吴" userId="baca8ada9253357f" providerId="LiveId" clId="{D933ED91-68DD-4866-BC68-E9553E20C84C}" dt="2023-09-15T10:25:52.622" v="70"/>
          <ac:picMkLst>
            <pc:docMk/>
            <pc:sldMk cId="837299672" sldId="998"/>
            <ac:picMk id="121" creationId="{8704A795-BE21-BB59-BB8C-0D1A110B4C27}"/>
          </ac:picMkLst>
        </pc:picChg>
        <pc:picChg chg="mod">
          <ac:chgData name="梦瑶 吴" userId="baca8ada9253357f" providerId="LiveId" clId="{D933ED91-68DD-4866-BC68-E9553E20C84C}" dt="2023-09-15T10:25:52.622" v="70"/>
          <ac:picMkLst>
            <pc:docMk/>
            <pc:sldMk cId="837299672" sldId="998"/>
            <ac:picMk id="124" creationId="{AA9E71E4-C5A8-E7E0-E502-C201BD39DDBC}"/>
          </ac:picMkLst>
        </pc:picChg>
        <pc:picChg chg="mod">
          <ac:chgData name="梦瑶 吴" userId="baca8ada9253357f" providerId="LiveId" clId="{D933ED91-68DD-4866-BC68-E9553E20C84C}" dt="2023-09-15T10:25:52.622" v="70"/>
          <ac:picMkLst>
            <pc:docMk/>
            <pc:sldMk cId="837299672" sldId="998"/>
            <ac:picMk id="127" creationId="{7062A5F8-837B-5D3C-64D3-F59FFE83BC13}"/>
          </ac:picMkLst>
        </pc:picChg>
        <pc:picChg chg="mod">
          <ac:chgData name="梦瑶 吴" userId="baca8ada9253357f" providerId="LiveId" clId="{D933ED91-68DD-4866-BC68-E9553E20C84C}" dt="2023-09-15T10:25:52.622" v="70"/>
          <ac:picMkLst>
            <pc:docMk/>
            <pc:sldMk cId="837299672" sldId="998"/>
            <ac:picMk id="139" creationId="{149697C9-9A8B-D82D-0E10-732D47CF9C1F}"/>
          </ac:picMkLst>
        </pc:picChg>
        <pc:picChg chg="add del mod">
          <ac:chgData name="梦瑶 吴" userId="baca8ada9253357f" providerId="LiveId" clId="{D933ED91-68DD-4866-BC68-E9553E20C84C}" dt="2023-09-15T10:26:15.147" v="98" actId="478"/>
          <ac:picMkLst>
            <pc:docMk/>
            <pc:sldMk cId="837299672" sldId="998"/>
            <ac:picMk id="154" creationId="{439DC00A-54F0-F0A2-4290-EDA5E44D9081}"/>
          </ac:picMkLst>
        </pc:picChg>
        <pc:picChg chg="mod">
          <ac:chgData name="梦瑶 吴" userId="baca8ada9253357f" providerId="LiveId" clId="{D933ED91-68DD-4866-BC68-E9553E20C84C}" dt="2023-09-15T10:26:15.520" v="99"/>
          <ac:picMkLst>
            <pc:docMk/>
            <pc:sldMk cId="837299672" sldId="998"/>
            <ac:picMk id="157" creationId="{E9C26E47-22A6-FDA4-65B9-AB95D5AC0107}"/>
          </ac:picMkLst>
        </pc:picChg>
        <pc:picChg chg="mod">
          <ac:chgData name="梦瑶 吴" userId="baca8ada9253357f" providerId="LiveId" clId="{D933ED91-68DD-4866-BC68-E9553E20C84C}" dt="2023-09-15T10:26:15.520" v="99"/>
          <ac:picMkLst>
            <pc:docMk/>
            <pc:sldMk cId="837299672" sldId="998"/>
            <ac:picMk id="161" creationId="{A00F2367-C93B-D238-7972-1687C08B8C5D}"/>
          </ac:picMkLst>
        </pc:picChg>
        <pc:picChg chg="mod">
          <ac:chgData name="梦瑶 吴" userId="baca8ada9253357f" providerId="LiveId" clId="{D933ED91-68DD-4866-BC68-E9553E20C84C}" dt="2023-09-15T10:26:15.520" v="99"/>
          <ac:picMkLst>
            <pc:docMk/>
            <pc:sldMk cId="837299672" sldId="998"/>
            <ac:picMk id="164" creationId="{F9DFBF0C-D027-D9A4-506C-C89CC23B07FE}"/>
          </ac:picMkLst>
        </pc:picChg>
        <pc:picChg chg="mod">
          <ac:chgData name="梦瑶 吴" userId="baca8ada9253357f" providerId="LiveId" clId="{D933ED91-68DD-4866-BC68-E9553E20C84C}" dt="2023-09-15T10:26:15.520" v="99"/>
          <ac:picMkLst>
            <pc:docMk/>
            <pc:sldMk cId="837299672" sldId="998"/>
            <ac:picMk id="167" creationId="{1D71FE5E-0BA3-2C20-42C6-34D95EEFAF6C}"/>
          </ac:picMkLst>
        </pc:picChg>
        <pc:picChg chg="mod">
          <ac:chgData name="梦瑶 吴" userId="baca8ada9253357f" providerId="LiveId" clId="{D933ED91-68DD-4866-BC68-E9553E20C84C}" dt="2023-09-15T10:26:15.520" v="99"/>
          <ac:picMkLst>
            <pc:docMk/>
            <pc:sldMk cId="837299672" sldId="998"/>
            <ac:picMk id="179" creationId="{74698BEC-2FCF-E176-CDBD-CB6FD488A5A7}"/>
          </ac:picMkLst>
        </pc:picChg>
        <pc:picChg chg="add mod">
          <ac:chgData name="梦瑶 吴" userId="baca8ada9253357f" providerId="LiveId" clId="{D933ED91-68DD-4866-BC68-E9553E20C84C}" dt="2023-09-15T10:26:21.125" v="105" actId="1076"/>
          <ac:picMkLst>
            <pc:docMk/>
            <pc:sldMk cId="837299672" sldId="998"/>
            <ac:picMk id="194" creationId="{8BA29D25-DDA0-3DCF-CCBE-11F338B64BEA}"/>
          </ac:picMkLst>
        </pc:picChg>
        <pc:cxnChg chg="mod">
          <ac:chgData name="梦瑶 吴" userId="baca8ada9253357f" providerId="LiveId" clId="{D933ED91-68DD-4866-BC68-E9553E20C84C}" dt="2023-09-15T10:23:44.743" v="1"/>
          <ac:cxnSpMkLst>
            <pc:docMk/>
            <pc:sldMk cId="837299672" sldId="998"/>
            <ac:cxnSpMk id="9" creationId="{1D7DE0AA-A3F4-9028-F943-A708A45E0C3C}"/>
          </ac:cxnSpMkLst>
        </pc:cxnChg>
        <pc:cxnChg chg="mod">
          <ac:chgData name="梦瑶 吴" userId="baca8ada9253357f" providerId="LiveId" clId="{D933ED91-68DD-4866-BC68-E9553E20C84C}" dt="2023-09-15T10:23:44.743" v="1"/>
          <ac:cxnSpMkLst>
            <pc:docMk/>
            <pc:sldMk cId="837299672" sldId="998"/>
            <ac:cxnSpMk id="19" creationId="{9480FA71-20F9-81C2-1F11-785B8626AA90}"/>
          </ac:cxnSpMkLst>
        </pc:cxnChg>
        <pc:cxnChg chg="mod">
          <ac:chgData name="梦瑶 吴" userId="baca8ada9253357f" providerId="LiveId" clId="{D933ED91-68DD-4866-BC68-E9553E20C84C}" dt="2023-09-15T10:25:17.852" v="31"/>
          <ac:cxnSpMkLst>
            <pc:docMk/>
            <pc:sldMk cId="837299672" sldId="998"/>
            <ac:cxnSpMk id="88" creationId="{95E13485-5BE2-0EA1-4B6B-81B152308AC3}"/>
          </ac:cxnSpMkLst>
        </pc:cxnChg>
        <pc:cxnChg chg="mod">
          <ac:chgData name="梦瑶 吴" userId="baca8ada9253357f" providerId="LiveId" clId="{D933ED91-68DD-4866-BC68-E9553E20C84C}" dt="2023-09-15T10:25:17.852" v="31"/>
          <ac:cxnSpMkLst>
            <pc:docMk/>
            <pc:sldMk cId="837299672" sldId="998"/>
            <ac:cxnSpMk id="91" creationId="{F43F794C-7D09-0363-38A8-7F8C4C40CC13}"/>
          </ac:cxnSpMkLst>
        </pc:cxnChg>
        <pc:cxnChg chg="mod">
          <ac:chgData name="梦瑶 吴" userId="baca8ada9253357f" providerId="LiveId" clId="{D933ED91-68DD-4866-BC68-E9553E20C84C}" dt="2023-09-15T10:25:17.852" v="31"/>
          <ac:cxnSpMkLst>
            <pc:docMk/>
            <pc:sldMk cId="837299672" sldId="998"/>
            <ac:cxnSpMk id="93" creationId="{6F72927C-0756-7C35-C857-8D9B02AF7B4B}"/>
          </ac:cxnSpMkLst>
        </pc:cxnChg>
        <pc:cxnChg chg="mod">
          <ac:chgData name="梦瑶 吴" userId="baca8ada9253357f" providerId="LiveId" clId="{D933ED91-68DD-4866-BC68-E9553E20C84C}" dt="2023-09-15T10:25:17.852" v="31"/>
          <ac:cxnSpMkLst>
            <pc:docMk/>
            <pc:sldMk cId="837299672" sldId="998"/>
            <ac:cxnSpMk id="94" creationId="{18D79181-FAB2-7FD3-CE29-BEA130659A7E}"/>
          </ac:cxnSpMkLst>
        </pc:cxnChg>
        <pc:cxnChg chg="mod">
          <ac:chgData name="梦瑶 吴" userId="baca8ada9253357f" providerId="LiveId" clId="{D933ED91-68DD-4866-BC68-E9553E20C84C}" dt="2023-09-15T10:25:17.852" v="31"/>
          <ac:cxnSpMkLst>
            <pc:docMk/>
            <pc:sldMk cId="837299672" sldId="998"/>
            <ac:cxnSpMk id="95" creationId="{344A6FFC-CC7E-19ED-82B7-E9027427C30A}"/>
          </ac:cxnSpMkLst>
        </pc:cxnChg>
        <pc:cxnChg chg="mod">
          <ac:chgData name="梦瑶 吴" userId="baca8ada9253357f" providerId="LiveId" clId="{D933ED91-68DD-4866-BC68-E9553E20C84C}" dt="2023-09-15T10:25:17.852" v="31"/>
          <ac:cxnSpMkLst>
            <pc:docMk/>
            <pc:sldMk cId="837299672" sldId="998"/>
            <ac:cxnSpMk id="100" creationId="{96138770-2B6B-A5B7-628F-C6FD5D1D733F}"/>
          </ac:cxnSpMkLst>
        </pc:cxnChg>
        <pc:cxnChg chg="mod">
          <ac:chgData name="梦瑶 吴" userId="baca8ada9253357f" providerId="LiveId" clId="{D933ED91-68DD-4866-BC68-E9553E20C84C}" dt="2023-09-15T10:25:17.852" v="31"/>
          <ac:cxnSpMkLst>
            <pc:docMk/>
            <pc:sldMk cId="837299672" sldId="998"/>
            <ac:cxnSpMk id="103" creationId="{B9A01E92-A175-6586-D189-10F6F36E41A0}"/>
          </ac:cxnSpMkLst>
        </pc:cxnChg>
        <pc:cxnChg chg="mod">
          <ac:chgData name="梦瑶 吴" userId="baca8ada9253357f" providerId="LiveId" clId="{D933ED91-68DD-4866-BC68-E9553E20C84C}" dt="2023-09-15T10:25:17.852" v="31"/>
          <ac:cxnSpMkLst>
            <pc:docMk/>
            <pc:sldMk cId="837299672" sldId="998"/>
            <ac:cxnSpMk id="105" creationId="{16AF2BD7-CF3D-F902-B083-97513C48F863}"/>
          </ac:cxnSpMkLst>
        </pc:cxnChg>
        <pc:cxnChg chg="mod">
          <ac:chgData name="梦瑶 吴" userId="baca8ada9253357f" providerId="LiveId" clId="{D933ED91-68DD-4866-BC68-E9553E20C84C}" dt="2023-09-15T10:25:17.852" v="31"/>
          <ac:cxnSpMkLst>
            <pc:docMk/>
            <pc:sldMk cId="837299672" sldId="998"/>
            <ac:cxnSpMk id="107" creationId="{42DA28B1-B3CE-E95A-26F4-050146A0CC9D}"/>
          </ac:cxnSpMkLst>
        </pc:cxnChg>
        <pc:cxnChg chg="mod">
          <ac:chgData name="梦瑶 吴" userId="baca8ada9253357f" providerId="LiveId" clId="{D933ED91-68DD-4866-BC68-E9553E20C84C}" dt="2023-09-15T10:25:17.852" v="31"/>
          <ac:cxnSpMkLst>
            <pc:docMk/>
            <pc:sldMk cId="837299672" sldId="998"/>
            <ac:cxnSpMk id="108" creationId="{CB3F99FE-CD4B-B536-C77B-12C2B937B502}"/>
          </ac:cxnSpMkLst>
        </pc:cxnChg>
        <pc:cxnChg chg="mod">
          <ac:chgData name="梦瑶 吴" userId="baca8ada9253357f" providerId="LiveId" clId="{D933ED91-68DD-4866-BC68-E9553E20C84C}" dt="2023-09-15T10:25:17.852" v="31"/>
          <ac:cxnSpMkLst>
            <pc:docMk/>
            <pc:sldMk cId="837299672" sldId="998"/>
            <ac:cxnSpMk id="112" creationId="{23CDF293-2159-D96F-5372-3545C1FAF902}"/>
          </ac:cxnSpMkLst>
        </pc:cxnChg>
        <pc:cxnChg chg="mod">
          <ac:chgData name="梦瑶 吴" userId="baca8ada9253357f" providerId="LiveId" clId="{D933ED91-68DD-4866-BC68-E9553E20C84C}" dt="2023-09-15T10:25:52.622" v="70"/>
          <ac:cxnSpMkLst>
            <pc:docMk/>
            <pc:sldMk cId="837299672" sldId="998"/>
            <ac:cxnSpMk id="128" creationId="{0FFA59C4-A1CD-9890-286F-253B2C7C57B1}"/>
          </ac:cxnSpMkLst>
        </pc:cxnChg>
        <pc:cxnChg chg="mod">
          <ac:chgData name="梦瑶 吴" userId="baca8ada9253357f" providerId="LiveId" clId="{D933ED91-68DD-4866-BC68-E9553E20C84C}" dt="2023-09-15T10:25:52.622" v="70"/>
          <ac:cxnSpMkLst>
            <pc:docMk/>
            <pc:sldMk cId="837299672" sldId="998"/>
            <ac:cxnSpMk id="131" creationId="{075C8DBD-CCE6-8204-8551-38754FA6F495}"/>
          </ac:cxnSpMkLst>
        </pc:cxnChg>
        <pc:cxnChg chg="mod">
          <ac:chgData name="梦瑶 吴" userId="baca8ada9253357f" providerId="LiveId" clId="{D933ED91-68DD-4866-BC68-E9553E20C84C}" dt="2023-09-15T10:25:52.622" v="70"/>
          <ac:cxnSpMkLst>
            <pc:docMk/>
            <pc:sldMk cId="837299672" sldId="998"/>
            <ac:cxnSpMk id="133" creationId="{B966FE24-DAF2-AF33-6B07-7B9FB99752FB}"/>
          </ac:cxnSpMkLst>
        </pc:cxnChg>
        <pc:cxnChg chg="mod">
          <ac:chgData name="梦瑶 吴" userId="baca8ada9253357f" providerId="LiveId" clId="{D933ED91-68DD-4866-BC68-E9553E20C84C}" dt="2023-09-15T10:25:52.622" v="70"/>
          <ac:cxnSpMkLst>
            <pc:docMk/>
            <pc:sldMk cId="837299672" sldId="998"/>
            <ac:cxnSpMk id="134" creationId="{5D4A1888-3AD5-46FA-CA0F-04FA262D2D24}"/>
          </ac:cxnSpMkLst>
        </pc:cxnChg>
        <pc:cxnChg chg="mod">
          <ac:chgData name="梦瑶 吴" userId="baca8ada9253357f" providerId="LiveId" clId="{D933ED91-68DD-4866-BC68-E9553E20C84C}" dt="2023-09-15T10:25:52.622" v="70"/>
          <ac:cxnSpMkLst>
            <pc:docMk/>
            <pc:sldMk cId="837299672" sldId="998"/>
            <ac:cxnSpMk id="135" creationId="{037BA107-74EB-7DEE-43E2-BBAEEF954AC6}"/>
          </ac:cxnSpMkLst>
        </pc:cxnChg>
        <pc:cxnChg chg="mod">
          <ac:chgData name="梦瑶 吴" userId="baca8ada9253357f" providerId="LiveId" clId="{D933ED91-68DD-4866-BC68-E9553E20C84C}" dt="2023-09-15T10:25:52.622" v="70"/>
          <ac:cxnSpMkLst>
            <pc:docMk/>
            <pc:sldMk cId="837299672" sldId="998"/>
            <ac:cxnSpMk id="140" creationId="{BA96F627-3A06-0798-7464-19DF9C48045E}"/>
          </ac:cxnSpMkLst>
        </pc:cxnChg>
        <pc:cxnChg chg="mod">
          <ac:chgData name="梦瑶 吴" userId="baca8ada9253357f" providerId="LiveId" clId="{D933ED91-68DD-4866-BC68-E9553E20C84C}" dt="2023-09-15T10:25:52.622" v="70"/>
          <ac:cxnSpMkLst>
            <pc:docMk/>
            <pc:sldMk cId="837299672" sldId="998"/>
            <ac:cxnSpMk id="143" creationId="{2A0A9D1D-59CD-46A7-D026-F93B72C8659E}"/>
          </ac:cxnSpMkLst>
        </pc:cxnChg>
        <pc:cxnChg chg="mod">
          <ac:chgData name="梦瑶 吴" userId="baca8ada9253357f" providerId="LiveId" clId="{D933ED91-68DD-4866-BC68-E9553E20C84C}" dt="2023-09-15T10:25:52.622" v="70"/>
          <ac:cxnSpMkLst>
            <pc:docMk/>
            <pc:sldMk cId="837299672" sldId="998"/>
            <ac:cxnSpMk id="145" creationId="{2FC9A557-4292-5523-06BC-B5248F03B4C7}"/>
          </ac:cxnSpMkLst>
        </pc:cxnChg>
        <pc:cxnChg chg="mod">
          <ac:chgData name="梦瑶 吴" userId="baca8ada9253357f" providerId="LiveId" clId="{D933ED91-68DD-4866-BC68-E9553E20C84C}" dt="2023-09-15T10:25:52.622" v="70"/>
          <ac:cxnSpMkLst>
            <pc:docMk/>
            <pc:sldMk cId="837299672" sldId="998"/>
            <ac:cxnSpMk id="147" creationId="{E3BD6E73-943F-C951-3D43-FA782A4565A0}"/>
          </ac:cxnSpMkLst>
        </pc:cxnChg>
        <pc:cxnChg chg="mod">
          <ac:chgData name="梦瑶 吴" userId="baca8ada9253357f" providerId="LiveId" clId="{D933ED91-68DD-4866-BC68-E9553E20C84C}" dt="2023-09-15T10:25:52.622" v="70"/>
          <ac:cxnSpMkLst>
            <pc:docMk/>
            <pc:sldMk cId="837299672" sldId="998"/>
            <ac:cxnSpMk id="148" creationId="{2825B6D4-ABED-C664-75B2-4D0008792802}"/>
          </ac:cxnSpMkLst>
        </pc:cxnChg>
        <pc:cxnChg chg="mod">
          <ac:chgData name="梦瑶 吴" userId="baca8ada9253357f" providerId="LiveId" clId="{D933ED91-68DD-4866-BC68-E9553E20C84C}" dt="2023-09-15T10:25:52.622" v="70"/>
          <ac:cxnSpMkLst>
            <pc:docMk/>
            <pc:sldMk cId="837299672" sldId="998"/>
            <ac:cxnSpMk id="152" creationId="{24475310-2042-C20C-0B31-4B89E6BBEC6B}"/>
          </ac:cxnSpMkLst>
        </pc:cxnChg>
        <pc:cxnChg chg="mod">
          <ac:chgData name="梦瑶 吴" userId="baca8ada9253357f" providerId="LiveId" clId="{D933ED91-68DD-4866-BC68-E9553E20C84C}" dt="2023-09-15T10:26:15.520" v="99"/>
          <ac:cxnSpMkLst>
            <pc:docMk/>
            <pc:sldMk cId="837299672" sldId="998"/>
            <ac:cxnSpMk id="168" creationId="{C0347144-BA0D-59E7-FCB5-A92106A95668}"/>
          </ac:cxnSpMkLst>
        </pc:cxnChg>
        <pc:cxnChg chg="mod">
          <ac:chgData name="梦瑶 吴" userId="baca8ada9253357f" providerId="LiveId" clId="{D933ED91-68DD-4866-BC68-E9553E20C84C}" dt="2023-09-15T10:26:15.520" v="99"/>
          <ac:cxnSpMkLst>
            <pc:docMk/>
            <pc:sldMk cId="837299672" sldId="998"/>
            <ac:cxnSpMk id="171" creationId="{52BCF6D7-3295-A0B5-4483-0F1EA16E639B}"/>
          </ac:cxnSpMkLst>
        </pc:cxnChg>
        <pc:cxnChg chg="mod">
          <ac:chgData name="梦瑶 吴" userId="baca8ada9253357f" providerId="LiveId" clId="{D933ED91-68DD-4866-BC68-E9553E20C84C}" dt="2023-09-15T10:26:15.520" v="99"/>
          <ac:cxnSpMkLst>
            <pc:docMk/>
            <pc:sldMk cId="837299672" sldId="998"/>
            <ac:cxnSpMk id="173" creationId="{37CA913C-474B-7E00-9577-FAA6FBCF20D8}"/>
          </ac:cxnSpMkLst>
        </pc:cxnChg>
        <pc:cxnChg chg="mod">
          <ac:chgData name="梦瑶 吴" userId="baca8ada9253357f" providerId="LiveId" clId="{D933ED91-68DD-4866-BC68-E9553E20C84C}" dt="2023-09-15T10:26:15.520" v="99"/>
          <ac:cxnSpMkLst>
            <pc:docMk/>
            <pc:sldMk cId="837299672" sldId="998"/>
            <ac:cxnSpMk id="174" creationId="{CB40639A-F383-FC0D-445F-2048BBF86A1A}"/>
          </ac:cxnSpMkLst>
        </pc:cxnChg>
        <pc:cxnChg chg="mod">
          <ac:chgData name="梦瑶 吴" userId="baca8ada9253357f" providerId="LiveId" clId="{D933ED91-68DD-4866-BC68-E9553E20C84C}" dt="2023-09-15T10:26:15.520" v="99"/>
          <ac:cxnSpMkLst>
            <pc:docMk/>
            <pc:sldMk cId="837299672" sldId="998"/>
            <ac:cxnSpMk id="175" creationId="{99CA6251-CEA6-E4F6-DC06-AE70F09EEE44}"/>
          </ac:cxnSpMkLst>
        </pc:cxnChg>
        <pc:cxnChg chg="mod">
          <ac:chgData name="梦瑶 吴" userId="baca8ada9253357f" providerId="LiveId" clId="{D933ED91-68DD-4866-BC68-E9553E20C84C}" dt="2023-09-15T10:26:15.520" v="99"/>
          <ac:cxnSpMkLst>
            <pc:docMk/>
            <pc:sldMk cId="837299672" sldId="998"/>
            <ac:cxnSpMk id="180" creationId="{6099155B-763F-1F02-8156-D8A9C9A40BEF}"/>
          </ac:cxnSpMkLst>
        </pc:cxnChg>
        <pc:cxnChg chg="mod">
          <ac:chgData name="梦瑶 吴" userId="baca8ada9253357f" providerId="LiveId" clId="{D933ED91-68DD-4866-BC68-E9553E20C84C}" dt="2023-09-15T10:26:15.520" v="99"/>
          <ac:cxnSpMkLst>
            <pc:docMk/>
            <pc:sldMk cId="837299672" sldId="998"/>
            <ac:cxnSpMk id="183" creationId="{3DD57BFD-7651-9111-9547-5CF20CDDD5AD}"/>
          </ac:cxnSpMkLst>
        </pc:cxnChg>
        <pc:cxnChg chg="mod">
          <ac:chgData name="梦瑶 吴" userId="baca8ada9253357f" providerId="LiveId" clId="{D933ED91-68DD-4866-BC68-E9553E20C84C}" dt="2023-09-15T10:26:15.520" v="99"/>
          <ac:cxnSpMkLst>
            <pc:docMk/>
            <pc:sldMk cId="837299672" sldId="998"/>
            <ac:cxnSpMk id="185" creationId="{E617F5DA-139B-CA4F-E8F1-03149AF0D6DB}"/>
          </ac:cxnSpMkLst>
        </pc:cxnChg>
        <pc:cxnChg chg="mod">
          <ac:chgData name="梦瑶 吴" userId="baca8ada9253357f" providerId="LiveId" clId="{D933ED91-68DD-4866-BC68-E9553E20C84C}" dt="2023-09-15T10:26:15.520" v="99"/>
          <ac:cxnSpMkLst>
            <pc:docMk/>
            <pc:sldMk cId="837299672" sldId="998"/>
            <ac:cxnSpMk id="187" creationId="{3610B774-A5F4-4A78-E39D-B361BD85D7CD}"/>
          </ac:cxnSpMkLst>
        </pc:cxnChg>
        <pc:cxnChg chg="mod">
          <ac:chgData name="梦瑶 吴" userId="baca8ada9253357f" providerId="LiveId" clId="{D933ED91-68DD-4866-BC68-E9553E20C84C}" dt="2023-09-15T10:26:15.520" v="99"/>
          <ac:cxnSpMkLst>
            <pc:docMk/>
            <pc:sldMk cId="837299672" sldId="998"/>
            <ac:cxnSpMk id="188" creationId="{18B5BC11-B765-1BD7-EEB0-82B00E00B541}"/>
          </ac:cxnSpMkLst>
        </pc:cxnChg>
        <pc:cxnChg chg="mod">
          <ac:chgData name="梦瑶 吴" userId="baca8ada9253357f" providerId="LiveId" clId="{D933ED91-68DD-4866-BC68-E9553E20C84C}" dt="2023-09-15T10:26:15.520" v="99"/>
          <ac:cxnSpMkLst>
            <pc:docMk/>
            <pc:sldMk cId="837299672" sldId="998"/>
            <ac:cxnSpMk id="192" creationId="{03782564-51F1-D925-710E-71758D925FCD}"/>
          </ac:cxnSpMkLst>
        </pc:cxnChg>
      </pc:sldChg>
      <pc:sldChg chg="addSp delSp modSp mod">
        <pc:chgData name="梦瑶 吴" userId="baca8ada9253357f" providerId="LiveId" clId="{D933ED91-68DD-4866-BC68-E9553E20C84C}" dt="2023-09-15T10:26:11.427" v="97" actId="20577"/>
        <pc:sldMkLst>
          <pc:docMk/>
          <pc:sldMk cId="1706337190" sldId="1000"/>
        </pc:sldMkLst>
        <pc:spChg chg="mod">
          <ac:chgData name="梦瑶 吴" userId="baca8ada9253357f" providerId="LiveId" clId="{D933ED91-68DD-4866-BC68-E9553E20C84C}" dt="2023-09-15T10:23:58.257" v="5"/>
          <ac:spMkLst>
            <pc:docMk/>
            <pc:sldMk cId="1706337190" sldId="1000"/>
            <ac:spMk id="8" creationId="{395B9B89-5B43-23FC-4B54-B36BBD9A9742}"/>
          </ac:spMkLst>
        </pc:spChg>
        <pc:spChg chg="mod">
          <ac:chgData name="梦瑶 吴" userId="baca8ada9253357f" providerId="LiveId" clId="{D933ED91-68DD-4866-BC68-E9553E20C84C}" dt="2023-09-15T10:23:58.257" v="5"/>
          <ac:spMkLst>
            <pc:docMk/>
            <pc:sldMk cId="1706337190" sldId="1000"/>
            <ac:spMk id="10" creationId="{1644931C-DB88-0342-170E-BF1F4B6CE0D5}"/>
          </ac:spMkLst>
        </pc:spChg>
        <pc:spChg chg="mod">
          <ac:chgData name="梦瑶 吴" userId="baca8ada9253357f" providerId="LiveId" clId="{D933ED91-68DD-4866-BC68-E9553E20C84C}" dt="2023-09-15T10:23:58.257" v="5"/>
          <ac:spMkLst>
            <pc:docMk/>
            <pc:sldMk cId="1706337190" sldId="1000"/>
            <ac:spMk id="13" creationId="{784A4718-8189-8F29-4E02-29105F4433B9}"/>
          </ac:spMkLst>
        </pc:spChg>
        <pc:spChg chg="del">
          <ac:chgData name="梦瑶 吴" userId="baca8ada9253357f" providerId="LiveId" clId="{D933ED91-68DD-4866-BC68-E9553E20C84C}" dt="2023-09-15T10:23:57.835" v="4" actId="478"/>
          <ac:spMkLst>
            <pc:docMk/>
            <pc:sldMk cId="1706337190" sldId="1000"/>
            <ac:spMk id="19" creationId="{B3B766DF-A908-FBD3-3CD1-F2E619806D07}"/>
          </ac:spMkLst>
        </pc:spChg>
        <pc:spChg chg="del">
          <ac:chgData name="梦瑶 吴" userId="baca8ada9253357f" providerId="LiveId" clId="{D933ED91-68DD-4866-BC68-E9553E20C84C}" dt="2023-09-15T10:23:57.835" v="4" actId="478"/>
          <ac:spMkLst>
            <pc:docMk/>
            <pc:sldMk cId="1706337190" sldId="1000"/>
            <ac:spMk id="21" creationId="{CCDB6693-F846-ECF4-8B21-0B19D2FFAF09}"/>
          </ac:spMkLst>
        </pc:spChg>
        <pc:spChg chg="mod">
          <ac:chgData name="梦瑶 吴" userId="baca8ada9253357f" providerId="LiveId" clId="{D933ED91-68DD-4866-BC68-E9553E20C84C}" dt="2023-09-15T10:25:44.495" v="68" actId="20577"/>
          <ac:spMkLst>
            <pc:docMk/>
            <pc:sldMk cId="1706337190" sldId="1000"/>
            <ac:spMk id="23" creationId="{481AE559-D622-528E-771D-07127749D615}"/>
          </ac:spMkLst>
        </pc:spChg>
        <pc:spChg chg="del">
          <ac:chgData name="梦瑶 吴" userId="baca8ada9253357f" providerId="LiveId" clId="{D933ED91-68DD-4866-BC68-E9553E20C84C}" dt="2023-09-15T10:23:57.835" v="4" actId="478"/>
          <ac:spMkLst>
            <pc:docMk/>
            <pc:sldMk cId="1706337190" sldId="1000"/>
            <ac:spMk id="131" creationId="{78A82CA0-AF36-6C88-812C-E8BC7FF2C71A}"/>
          </ac:spMkLst>
        </pc:spChg>
        <pc:spChg chg="del">
          <ac:chgData name="梦瑶 吴" userId="baca8ada9253357f" providerId="LiveId" clId="{D933ED91-68DD-4866-BC68-E9553E20C84C}" dt="2023-09-15T10:23:57.835" v="4" actId="478"/>
          <ac:spMkLst>
            <pc:docMk/>
            <pc:sldMk cId="1706337190" sldId="1000"/>
            <ac:spMk id="133" creationId="{1AFED0A6-1FA3-9D05-BAF0-64804A6D02CB}"/>
          </ac:spMkLst>
        </pc:spChg>
        <pc:spChg chg="mod">
          <ac:chgData name="梦瑶 吴" userId="baca8ada9253357f" providerId="LiveId" clId="{D933ED91-68DD-4866-BC68-E9553E20C84C}" dt="2023-09-15T10:25:40.594" v="62" actId="20577"/>
          <ac:spMkLst>
            <pc:docMk/>
            <pc:sldMk cId="1706337190" sldId="1000"/>
            <ac:spMk id="186" creationId="{8F3DAE90-10F5-0194-9F67-0AB8BB988F6B}"/>
          </ac:spMkLst>
        </pc:spChg>
        <pc:spChg chg="mod">
          <ac:chgData name="梦瑶 吴" userId="baca8ada9253357f" providerId="LiveId" clId="{D933ED91-68DD-4866-BC68-E9553E20C84C}" dt="2023-09-15T10:26:11.427" v="97" actId="20577"/>
          <ac:spMkLst>
            <pc:docMk/>
            <pc:sldMk cId="1706337190" sldId="1000"/>
            <ac:spMk id="193" creationId="{648D9AB9-F5DB-90DA-870E-5F551774F225}"/>
          </ac:spMkLst>
        </pc:spChg>
        <pc:spChg chg="mod">
          <ac:chgData name="梦瑶 吴" userId="baca8ada9253357f" providerId="LiveId" clId="{D933ED91-68DD-4866-BC68-E9553E20C84C}" dt="2023-09-15T10:25:36.513" v="56" actId="20577"/>
          <ac:spMkLst>
            <pc:docMk/>
            <pc:sldMk cId="1706337190" sldId="1000"/>
            <ac:spMk id="194" creationId="{FE4280AB-B8BD-1D23-7BC2-B0F15F6A88A8}"/>
          </ac:spMkLst>
        </pc:spChg>
        <pc:spChg chg="mod">
          <ac:chgData name="梦瑶 吴" userId="baca8ada9253357f" providerId="LiveId" clId="{D933ED91-68DD-4866-BC68-E9553E20C84C}" dt="2023-09-15T10:25:32.386" v="50" actId="20577"/>
          <ac:spMkLst>
            <pc:docMk/>
            <pc:sldMk cId="1706337190" sldId="1000"/>
            <ac:spMk id="198" creationId="{9CA7B16B-725B-FCD0-2E74-7C9018060008}"/>
          </ac:spMkLst>
        </pc:spChg>
        <pc:spChg chg="mod">
          <ac:chgData name="梦瑶 吴" userId="baca8ada9253357f" providerId="LiveId" clId="{D933ED91-68DD-4866-BC68-E9553E20C84C}" dt="2023-09-15T10:26:04.188" v="85" actId="20577"/>
          <ac:spMkLst>
            <pc:docMk/>
            <pc:sldMk cId="1706337190" sldId="1000"/>
            <ac:spMk id="206" creationId="{1B29107F-98AD-3EAC-F149-BBF3CD9DD9F6}"/>
          </ac:spMkLst>
        </pc:spChg>
        <pc:grpChg chg="add mod">
          <ac:chgData name="梦瑶 吴" userId="baca8ada9253357f" providerId="LiveId" clId="{D933ED91-68DD-4866-BC68-E9553E20C84C}" dt="2023-09-15T10:24:00.374" v="6" actId="1076"/>
          <ac:grpSpMkLst>
            <pc:docMk/>
            <pc:sldMk cId="1706337190" sldId="1000"/>
            <ac:grpSpMk id="3" creationId="{E748C71C-5CC7-BBD4-3464-BD8EBBAEEE0D}"/>
          </ac:grpSpMkLst>
        </pc:grpChg>
        <pc:grpChg chg="mod">
          <ac:chgData name="梦瑶 吴" userId="baca8ada9253357f" providerId="LiveId" clId="{D933ED91-68DD-4866-BC68-E9553E20C84C}" dt="2023-09-15T10:23:58.257" v="5"/>
          <ac:grpSpMkLst>
            <pc:docMk/>
            <pc:sldMk cId="1706337190" sldId="1000"/>
            <ac:grpSpMk id="6" creationId="{712D5DE7-5CFA-C5BC-2FCA-6BEF4C070E0F}"/>
          </ac:grpSpMkLst>
        </pc:grpChg>
        <pc:grpChg chg="mod">
          <ac:chgData name="梦瑶 吴" userId="baca8ada9253357f" providerId="LiveId" clId="{D933ED91-68DD-4866-BC68-E9553E20C84C}" dt="2023-09-15T10:23:58.257" v="5"/>
          <ac:grpSpMkLst>
            <pc:docMk/>
            <pc:sldMk cId="1706337190" sldId="1000"/>
            <ac:grpSpMk id="7" creationId="{1BC23A64-9FF6-2FCD-4C12-1A8CDF37EFDB}"/>
          </ac:grpSpMkLst>
        </pc:grpChg>
        <pc:grpChg chg="add mod">
          <ac:chgData name="梦瑶 吴" userId="baca8ada9253357f" providerId="LiveId" clId="{D933ED91-68DD-4866-BC68-E9553E20C84C}" dt="2023-09-15T10:25:14.488" v="29" actId="164"/>
          <ac:grpSpMkLst>
            <pc:docMk/>
            <pc:sldMk cId="1706337190" sldId="1000"/>
            <ac:grpSpMk id="15" creationId="{66D28DC7-0D83-5D85-9101-ACBF6993BBA3}"/>
          </ac:grpSpMkLst>
        </pc:grpChg>
        <pc:grpChg chg="mod">
          <ac:chgData name="梦瑶 吴" userId="baca8ada9253357f" providerId="LiveId" clId="{D933ED91-68DD-4866-BC68-E9553E20C84C}" dt="2023-09-15T10:23:55.671" v="3" actId="1076"/>
          <ac:grpSpMkLst>
            <pc:docMk/>
            <pc:sldMk cId="1706337190" sldId="1000"/>
            <ac:grpSpMk id="129" creationId="{CE990683-D553-5897-8593-5BFB8D80DBDC}"/>
          </ac:grpSpMkLst>
        </pc:grpChg>
        <pc:grpChg chg="mod">
          <ac:chgData name="梦瑶 吴" userId="baca8ada9253357f" providerId="LiveId" clId="{D933ED91-68DD-4866-BC68-E9553E20C84C}" dt="2023-09-15T10:25:14.488" v="29" actId="164"/>
          <ac:grpSpMkLst>
            <pc:docMk/>
            <pc:sldMk cId="1706337190" sldId="1000"/>
            <ac:grpSpMk id="171" creationId="{0690BC90-C621-E27F-9658-85CD6CDF1370}"/>
          </ac:grpSpMkLst>
        </pc:grpChg>
        <pc:grpChg chg="del">
          <ac:chgData name="梦瑶 吴" userId="baca8ada9253357f" providerId="LiveId" clId="{D933ED91-68DD-4866-BC68-E9553E20C84C}" dt="2023-09-15T10:24:43.582" v="14" actId="478"/>
          <ac:grpSpMkLst>
            <pc:docMk/>
            <pc:sldMk cId="1706337190" sldId="1000"/>
            <ac:grpSpMk id="177" creationId="{B9D26BB7-F622-25C2-961E-29E7E304A236}"/>
          </ac:grpSpMkLst>
        </pc:grpChg>
        <pc:picChg chg="mod">
          <ac:chgData name="梦瑶 吴" userId="baca8ada9253357f" providerId="LiveId" clId="{D933ED91-68DD-4866-BC68-E9553E20C84C}" dt="2023-09-15T10:23:58.257" v="5"/>
          <ac:picMkLst>
            <pc:docMk/>
            <pc:sldMk cId="1706337190" sldId="1000"/>
            <ac:picMk id="5" creationId="{D9F10138-D861-F354-690D-C4E19FE191D2}"/>
          </ac:picMkLst>
        </pc:picChg>
        <pc:picChg chg="del">
          <ac:chgData name="梦瑶 吴" userId="baca8ada9253357f" providerId="LiveId" clId="{D933ED91-68DD-4866-BC68-E9553E20C84C}" dt="2023-09-15T10:23:49.576" v="2" actId="478"/>
          <ac:picMkLst>
            <pc:docMk/>
            <pc:sldMk cId="1706337190" sldId="1000"/>
            <ac:picMk id="11" creationId="{6148C21B-F1BC-1049-88D4-462667F3B16B}"/>
          </ac:picMkLst>
        </pc:picChg>
        <pc:picChg chg="add mod modCrop">
          <ac:chgData name="梦瑶 吴" userId="baca8ada9253357f" providerId="LiveId" clId="{D933ED91-68DD-4866-BC68-E9553E20C84C}" dt="2023-09-15T10:25:14.488" v="29" actId="164"/>
          <ac:picMkLst>
            <pc:docMk/>
            <pc:sldMk cId="1706337190" sldId="1000"/>
            <ac:picMk id="14" creationId="{36E952F7-2C4B-202B-4154-C89D569BF7AF}"/>
          </ac:picMkLst>
        </pc:picChg>
        <pc:picChg chg="del">
          <ac:chgData name="梦瑶 吴" userId="baca8ada9253357f" providerId="LiveId" clId="{D933ED91-68DD-4866-BC68-E9553E20C84C}" dt="2023-09-15T10:24:43.582" v="14" actId="478"/>
          <ac:picMkLst>
            <pc:docMk/>
            <pc:sldMk cId="1706337190" sldId="1000"/>
            <ac:picMk id="180" creationId="{DCE57EFD-47BF-9FA4-E51A-53912CDA2143}"/>
          </ac:picMkLst>
        </pc:picChg>
        <pc:cxnChg chg="mod">
          <ac:chgData name="梦瑶 吴" userId="baca8ada9253357f" providerId="LiveId" clId="{D933ED91-68DD-4866-BC68-E9553E20C84C}" dt="2023-09-15T10:23:58.257" v="5"/>
          <ac:cxnSpMkLst>
            <pc:docMk/>
            <pc:sldMk cId="1706337190" sldId="1000"/>
            <ac:cxnSpMk id="9" creationId="{51189CA2-82CF-5C4D-9B0F-A04B73D7A9A8}"/>
          </ac:cxnSpMkLst>
        </pc:cxnChg>
        <pc:cxnChg chg="mod">
          <ac:chgData name="梦瑶 吴" userId="baca8ada9253357f" providerId="LiveId" clId="{D933ED91-68DD-4866-BC68-E9553E20C84C}" dt="2023-09-15T10:23:58.257" v="5"/>
          <ac:cxnSpMkLst>
            <pc:docMk/>
            <pc:sldMk cId="1706337190" sldId="1000"/>
            <ac:cxnSpMk id="12" creationId="{FE22D9CD-1FC2-8111-30FF-C06CCEF74F82}"/>
          </ac:cxnSpMkLst>
        </pc:cxnChg>
        <pc:cxnChg chg="del">
          <ac:chgData name="梦瑶 吴" userId="baca8ada9253357f" providerId="LiveId" clId="{D933ED91-68DD-4866-BC68-E9553E20C84C}" dt="2023-09-15T10:23:57.835" v="4" actId="478"/>
          <ac:cxnSpMkLst>
            <pc:docMk/>
            <pc:sldMk cId="1706337190" sldId="1000"/>
            <ac:cxnSpMk id="130" creationId="{CB0F25FE-D379-D7C3-0A21-AB1492F66BE6}"/>
          </ac:cxnSpMkLst>
        </pc:cxnChg>
        <pc:cxnChg chg="del">
          <ac:chgData name="梦瑶 吴" userId="baca8ada9253357f" providerId="LiveId" clId="{D933ED91-68DD-4866-BC68-E9553E20C84C}" dt="2023-09-15T10:23:57.835" v="4" actId="478"/>
          <ac:cxnSpMkLst>
            <pc:docMk/>
            <pc:sldMk cId="1706337190" sldId="1000"/>
            <ac:cxnSpMk id="132" creationId="{0D52279D-DBC5-65E1-E2CD-F62024732EB5}"/>
          </ac:cxnSpMkLst>
        </pc:cxn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23B2AFF-A4CE-9C8E-60D4-B249197E0ED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GB"/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3DF39EFD-AB77-6669-0611-58EC65F3ED6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GB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E7FA990-8FA3-B68C-C11A-47FA8A9E69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3D3DE-11E8-4D3D-8072-7288CE34DF2D}" type="datetimeFigureOut">
              <a:rPr lang="en-GB" smtClean="0"/>
              <a:t>26/11/2023</a:t>
            </a:fld>
            <a:endParaRPr lang="en-GB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959502E-A394-4BF8-D94A-A4EDA6147E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6DB82C2-8013-510C-CA85-1BC1EABA16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04640-1FB5-40FF-8BF5-E97AEA4712E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348951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2D8E4D2-DA44-1DE6-B63A-1109135EDD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GB"/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2A222CE1-170C-762D-87D6-5437CC561C6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GB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FB1B759-AAE5-5652-CC1B-B541D58779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3D3DE-11E8-4D3D-8072-7288CE34DF2D}" type="datetimeFigureOut">
              <a:rPr lang="en-GB" smtClean="0"/>
              <a:t>26/11/2023</a:t>
            </a:fld>
            <a:endParaRPr lang="en-GB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F3E2923-2E17-CEAD-3F4E-1E6237F7C7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62B1DB2-1BE8-9753-02E8-DAB9A761E0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04640-1FB5-40FF-8BF5-E97AEA4712E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795504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6E329BB-8452-E3E2-DC43-EB4B72BE449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GB"/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1ED086EF-7841-7839-EA18-E3EA423EBE4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GB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69DC583-A29A-C43B-DEC5-25EDC63224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3D3DE-11E8-4D3D-8072-7288CE34DF2D}" type="datetimeFigureOut">
              <a:rPr lang="en-GB" smtClean="0"/>
              <a:t>26/11/2023</a:t>
            </a:fld>
            <a:endParaRPr lang="en-GB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8850A2B-4095-3852-120F-791F7CBF7D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A8033D3-3F8E-0483-F4C6-B9C1FDAC46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04640-1FB5-40FF-8BF5-E97AEA4712E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720132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EE11ABE-B21D-A38C-4D9A-AC59BE7D33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GB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3D3EEA37-3C3B-5CAD-31F6-D650FFD8BBA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GB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00099B9-F8A3-B0BC-7ABB-B500C7241A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3D3DE-11E8-4D3D-8072-7288CE34DF2D}" type="datetimeFigureOut">
              <a:rPr lang="en-GB" smtClean="0"/>
              <a:t>26/11/2023</a:t>
            </a:fld>
            <a:endParaRPr lang="en-GB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A0B08DE-EF9E-70CD-5A7D-D1F083C073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434771B-52B3-FFBD-5146-A92D107B7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04640-1FB5-40FF-8BF5-E97AEA4712E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9311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0FFAB4D-899A-C108-8553-8E9AE13EBE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GB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717B187-5A85-E52F-4D88-45F50297864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AC0AF29-304E-34B2-AACE-7F3EFEDFA1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3D3DE-11E8-4D3D-8072-7288CE34DF2D}" type="datetimeFigureOut">
              <a:rPr lang="en-GB" smtClean="0"/>
              <a:t>26/11/2023</a:t>
            </a:fld>
            <a:endParaRPr lang="en-GB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C90D14A-35B9-77C9-1B92-D17D19408D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DCE5C30-D187-E6FE-5315-9121B252F8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04640-1FB5-40FF-8BF5-E97AEA4712E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80701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6D6CB10-C4FA-C7A5-EE52-247C02B043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GB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720DE67-B083-2CFD-9F12-93CBADD98C1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GB"/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A165D297-1BEC-0DF0-2741-C25800924C3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GB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86FC148F-3145-AE17-745A-7E78BC9A84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3D3DE-11E8-4D3D-8072-7288CE34DF2D}" type="datetimeFigureOut">
              <a:rPr lang="en-GB" smtClean="0"/>
              <a:t>26/11/2023</a:t>
            </a:fld>
            <a:endParaRPr lang="en-GB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10D4CE2F-CFA4-7C2F-6002-0062C3DC07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14D229A-E528-EC76-A402-A198AA5060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04640-1FB5-40FF-8BF5-E97AEA4712E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160221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B06534E-2EBE-A355-2D81-EA5C6FACA2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GB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31D94858-0752-FC6D-4582-617E2AA18C3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43EB7D5-89E4-758A-A2F2-288F4AF1C1A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GB"/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1473E9F-3F1F-3E88-6BBE-E3CE68A25AE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B8921AAC-95E2-F7AC-FA7D-AFD5F071979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GB"/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27841EA8-0E72-0D0F-B3C9-13335EF1A8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3D3DE-11E8-4D3D-8072-7288CE34DF2D}" type="datetimeFigureOut">
              <a:rPr lang="en-GB" smtClean="0"/>
              <a:t>26/11/2023</a:t>
            </a:fld>
            <a:endParaRPr lang="en-GB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B29F84F-3E55-82E3-EEDD-71A448FF3A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249C124-3E3B-6001-347D-4CD960092D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04640-1FB5-40FF-8BF5-E97AEA4712E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430519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7096A54-C8E2-B272-48E3-493FE74970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GB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05DCE235-E171-CC16-450B-E7DD42CE01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3D3DE-11E8-4D3D-8072-7288CE34DF2D}" type="datetimeFigureOut">
              <a:rPr lang="en-GB" smtClean="0"/>
              <a:t>26/11/2023</a:t>
            </a:fld>
            <a:endParaRPr lang="en-GB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BC2AAD1B-E164-28D2-B568-CE69972F8F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28FF8E85-F289-4C63-7430-5F0AFA7230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04640-1FB5-40FF-8BF5-E97AEA4712E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016805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5981B610-CB5C-4036-8A78-E4D679E830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3D3DE-11E8-4D3D-8072-7288CE34DF2D}" type="datetimeFigureOut">
              <a:rPr lang="en-GB" smtClean="0"/>
              <a:t>26/11/2023</a:t>
            </a:fld>
            <a:endParaRPr lang="en-GB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B5482204-5FC3-4DBB-60ED-F528938746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851200D1-201E-3A55-3002-BA780D49A2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04640-1FB5-40FF-8BF5-E97AEA4712E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344283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4F68BCE-ED69-3922-D0B4-1360ECA642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GB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B866FE7-0A36-0A08-F7FB-46932A9B1E3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GB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4DE71986-0237-C128-161B-24ECD563163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B3661D07-7E03-981C-B47F-7D9EB1D741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3D3DE-11E8-4D3D-8072-7288CE34DF2D}" type="datetimeFigureOut">
              <a:rPr lang="en-GB" smtClean="0"/>
              <a:t>26/11/2023</a:t>
            </a:fld>
            <a:endParaRPr lang="en-GB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49E625DC-897B-BE9D-9229-BFF439D1A6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C06E4111-F565-DEF6-FDBF-16D97ECE2F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04640-1FB5-40FF-8BF5-E97AEA4712E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964811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8D584C6-9870-CC13-A450-5C50466393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GB"/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B5910BE5-9446-EE7D-D35E-4A91E714D6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76CAF1A-A16C-52F3-26D0-B8C26C7B37C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2B7BEDD5-691E-3FEE-900E-221074B704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3D3DE-11E8-4D3D-8072-7288CE34DF2D}" type="datetimeFigureOut">
              <a:rPr lang="en-GB" smtClean="0"/>
              <a:t>26/11/2023</a:t>
            </a:fld>
            <a:endParaRPr lang="en-GB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C806577-E120-FC47-AD03-CAFD41D865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963BA9B-80C5-8137-E07F-005CF030A3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04640-1FB5-40FF-8BF5-E97AEA4712E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123242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D5F968DF-CD80-0D04-D526-322391232D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GB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E52F994-97F9-AD9E-949A-AD6047F1CF5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GB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3E31C82-D2F7-7103-B0F2-A7CDBAD6A37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33D3DE-11E8-4D3D-8072-7288CE34DF2D}" type="datetimeFigureOut">
              <a:rPr lang="en-GB" smtClean="0"/>
              <a:t>26/11/2023</a:t>
            </a:fld>
            <a:endParaRPr lang="en-GB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B379ADB-AB6F-FBD4-C81F-B15AE20C7F9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FD1A330-5DC7-3948-E6C6-EA30EC1FC72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E04640-1FB5-40FF-8BF5-E97AEA4712E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866513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t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"/><Relationship Id="rId7" Type="http://schemas.openxmlformats.org/officeDocument/2006/relationships/image" Target="../media/image1.jpg"/><Relationship Id="rId2" Type="http://schemas.openxmlformats.org/officeDocument/2006/relationships/image" Target="../media/image5.t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g"/><Relationship Id="rId5" Type="http://schemas.openxmlformats.org/officeDocument/2006/relationships/image" Target="../media/image8.tif"/><Relationship Id="rId4" Type="http://schemas.openxmlformats.org/officeDocument/2006/relationships/image" Target="../media/image7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054B17E-7739-43D1-84C0-B6FFEA2754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1878" y="81690"/>
            <a:ext cx="5843067" cy="669401"/>
          </a:xfrm>
        </p:spPr>
        <p:txBody>
          <a:bodyPr>
            <a:normAutofit fontScale="90000"/>
          </a:bodyPr>
          <a:lstStyle/>
          <a:p>
            <a:r>
              <a:rPr lang="en-GB" dirty="0"/>
              <a:t>Supplementary Figure 1C</a:t>
            </a:r>
          </a:p>
        </p:txBody>
      </p:sp>
      <p:grpSp>
        <p:nvGrpSpPr>
          <p:cNvPr id="64" name="组合 63">
            <a:extLst>
              <a:ext uri="{FF2B5EF4-FFF2-40B4-BE49-F238E27FC236}">
                <a16:creationId xmlns:a16="http://schemas.microsoft.com/office/drawing/2014/main" id="{23A48783-45D9-1770-7756-022578CC3315}"/>
              </a:ext>
            </a:extLst>
          </p:cNvPr>
          <p:cNvGrpSpPr/>
          <p:nvPr/>
        </p:nvGrpSpPr>
        <p:grpSpPr>
          <a:xfrm>
            <a:off x="5042732" y="704414"/>
            <a:ext cx="3419856" cy="3005745"/>
            <a:chOff x="5114252" y="528578"/>
            <a:chExt cx="3419856" cy="3005745"/>
          </a:xfrm>
        </p:grpSpPr>
        <p:pic>
          <p:nvPicPr>
            <p:cNvPr id="49" name="图片 48" descr="杯子里有饮料&#10;&#10;描述已自动生成">
              <a:extLst>
                <a:ext uri="{FF2B5EF4-FFF2-40B4-BE49-F238E27FC236}">
                  <a16:creationId xmlns:a16="http://schemas.microsoft.com/office/drawing/2014/main" id="{3BAACB3C-EE46-F122-4F8F-682CDE30484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14252" y="797219"/>
              <a:ext cx="3419856" cy="2737104"/>
            </a:xfrm>
            <a:prstGeom prst="rect">
              <a:avLst/>
            </a:prstGeom>
          </p:spPr>
        </p:pic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BAB1164F-F66F-5BA2-72D9-4F1A7EA54361}"/>
                </a:ext>
              </a:extLst>
            </p:cNvPr>
            <p:cNvSpPr txBox="1"/>
            <p:nvPr/>
          </p:nvSpPr>
          <p:spPr>
            <a:xfrm>
              <a:off x="5744045" y="528578"/>
              <a:ext cx="61905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Liver</a:t>
              </a:r>
            </a:p>
          </p:txBody>
        </p: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D6BD3C21-529A-0BB3-328B-E04C33099CAC}"/>
                </a:ext>
              </a:extLst>
            </p:cNvPr>
            <p:cNvSpPr txBox="1"/>
            <p:nvPr/>
          </p:nvSpPr>
          <p:spPr>
            <a:xfrm>
              <a:off x="6442797" y="528578"/>
              <a:ext cx="99357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Adgrf1</a:t>
              </a:r>
              <a:endParaRPr lang="en-GB" sz="12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60" name="直接连接符 59">
              <a:extLst>
                <a:ext uri="{FF2B5EF4-FFF2-40B4-BE49-F238E27FC236}">
                  <a16:creationId xmlns:a16="http://schemas.microsoft.com/office/drawing/2014/main" id="{AD19E73B-C3A7-D13E-9D0F-D1C1A8F409FB}"/>
                </a:ext>
              </a:extLst>
            </p:cNvPr>
            <p:cNvCxnSpPr>
              <a:cxnSpLocks/>
            </p:cNvCxnSpPr>
            <p:nvPr/>
          </p:nvCxnSpPr>
          <p:spPr>
            <a:xfrm>
              <a:off x="7194961" y="1560308"/>
              <a:ext cx="241414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A040EC73-B3DF-0D32-E033-FA7ADF8D474B}"/>
                </a:ext>
              </a:extLst>
            </p:cNvPr>
            <p:cNvSpPr txBox="1"/>
            <p:nvPr/>
          </p:nvSpPr>
          <p:spPr>
            <a:xfrm>
              <a:off x="7374674" y="1421809"/>
              <a:ext cx="91588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100kDa</a:t>
              </a:r>
              <a:endParaRPr lang="en-GB" sz="12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62" name="直接连接符 61">
              <a:extLst>
                <a:ext uri="{FF2B5EF4-FFF2-40B4-BE49-F238E27FC236}">
                  <a16:creationId xmlns:a16="http://schemas.microsoft.com/office/drawing/2014/main" id="{273AB07A-9F48-4BD8-4D4B-2FE3D2988B0D}"/>
                </a:ext>
              </a:extLst>
            </p:cNvPr>
            <p:cNvCxnSpPr>
              <a:cxnSpLocks/>
            </p:cNvCxnSpPr>
            <p:nvPr/>
          </p:nvCxnSpPr>
          <p:spPr>
            <a:xfrm>
              <a:off x="7194961" y="1411012"/>
              <a:ext cx="241414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E4EB10C7-E434-88F5-73CB-835A8B415992}"/>
                </a:ext>
              </a:extLst>
            </p:cNvPr>
            <p:cNvSpPr txBox="1"/>
            <p:nvPr/>
          </p:nvSpPr>
          <p:spPr>
            <a:xfrm>
              <a:off x="7381806" y="1272512"/>
              <a:ext cx="91588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150kDa</a:t>
              </a:r>
              <a:endParaRPr lang="en-GB" sz="12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79" name="组合 78">
            <a:extLst>
              <a:ext uri="{FF2B5EF4-FFF2-40B4-BE49-F238E27FC236}">
                <a16:creationId xmlns:a16="http://schemas.microsoft.com/office/drawing/2014/main" id="{31C7EA95-466B-5528-A1CE-A9C71599A0EF}"/>
              </a:ext>
            </a:extLst>
          </p:cNvPr>
          <p:cNvGrpSpPr/>
          <p:nvPr/>
        </p:nvGrpSpPr>
        <p:grpSpPr>
          <a:xfrm>
            <a:off x="5010277" y="3752089"/>
            <a:ext cx="3291378" cy="2987096"/>
            <a:chOff x="5338245" y="3870904"/>
            <a:chExt cx="3291378" cy="2987096"/>
          </a:xfrm>
        </p:grpSpPr>
        <p:grpSp>
          <p:nvGrpSpPr>
            <p:cNvPr id="69" name="组合 68">
              <a:extLst>
                <a:ext uri="{FF2B5EF4-FFF2-40B4-BE49-F238E27FC236}">
                  <a16:creationId xmlns:a16="http://schemas.microsoft.com/office/drawing/2014/main" id="{EE6B17FD-6343-E7E5-619B-0CCA371C737F}"/>
                </a:ext>
              </a:extLst>
            </p:cNvPr>
            <p:cNvGrpSpPr/>
            <p:nvPr/>
          </p:nvGrpSpPr>
          <p:grpSpPr>
            <a:xfrm>
              <a:off x="5338245" y="3870904"/>
              <a:ext cx="3291378" cy="2987096"/>
              <a:chOff x="5338245" y="3870904"/>
              <a:chExt cx="3291378" cy="2987096"/>
            </a:xfrm>
          </p:grpSpPr>
          <p:pic>
            <p:nvPicPr>
              <p:cNvPr id="18" name="图片 17" descr="图片包含 照片, 前, 监控, 桌子&#10;&#10;描述已自动生成">
                <a:extLst>
                  <a:ext uri="{FF2B5EF4-FFF2-40B4-BE49-F238E27FC236}">
                    <a16:creationId xmlns:a16="http://schemas.microsoft.com/office/drawing/2014/main" id="{E6326C5A-61BA-EAF6-3C63-1FD08B7D22B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392647" y="4267200"/>
                <a:ext cx="3236976" cy="2590800"/>
              </a:xfrm>
              <a:prstGeom prst="rect">
                <a:avLst/>
              </a:prstGeom>
            </p:spPr>
          </p:pic>
          <p:sp>
            <p:nvSpPr>
              <p:cNvPr id="46" name="文本框 45">
                <a:extLst>
                  <a:ext uri="{FF2B5EF4-FFF2-40B4-BE49-F238E27FC236}">
                    <a16:creationId xmlns:a16="http://schemas.microsoft.com/office/drawing/2014/main" id="{9CA451D1-C31E-19F9-5374-9B7431FEDD95}"/>
                  </a:ext>
                </a:extLst>
              </p:cNvPr>
              <p:cNvSpPr txBox="1"/>
              <p:nvPr/>
            </p:nvSpPr>
            <p:spPr>
              <a:xfrm>
                <a:off x="5764833" y="3870904"/>
                <a:ext cx="619051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12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Liver</a:t>
                </a:r>
              </a:p>
            </p:txBody>
          </p:sp>
          <p:cxnSp>
            <p:nvCxnSpPr>
              <p:cNvPr id="65" name="直接连接符 64">
                <a:extLst>
                  <a:ext uri="{FF2B5EF4-FFF2-40B4-BE49-F238E27FC236}">
                    <a16:creationId xmlns:a16="http://schemas.microsoft.com/office/drawing/2014/main" id="{0A8E609D-3BDA-4B46-DAD3-7C4995DEBCC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235837" y="5274315"/>
                <a:ext cx="241414" cy="0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66" name="文本框 65">
                <a:extLst>
                  <a:ext uri="{FF2B5EF4-FFF2-40B4-BE49-F238E27FC236}">
                    <a16:creationId xmlns:a16="http://schemas.microsoft.com/office/drawing/2014/main" id="{E0786CFF-33CF-E858-BB78-61D73A84218D}"/>
                  </a:ext>
                </a:extLst>
              </p:cNvPr>
              <p:cNvSpPr txBox="1"/>
              <p:nvPr/>
            </p:nvSpPr>
            <p:spPr>
              <a:xfrm>
                <a:off x="5338245" y="5183023"/>
                <a:ext cx="91588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altLang="zh-CN" sz="12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37kDa</a:t>
                </a:r>
                <a:endParaRPr lang="en-GB" sz="12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cxnSp>
            <p:nvCxnSpPr>
              <p:cNvPr id="67" name="直接连接符 66">
                <a:extLst>
                  <a:ext uri="{FF2B5EF4-FFF2-40B4-BE49-F238E27FC236}">
                    <a16:creationId xmlns:a16="http://schemas.microsoft.com/office/drawing/2014/main" id="{F5D1434F-EB2F-5FBD-6294-D9A61A5C13C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231963" y="5049919"/>
                <a:ext cx="241414" cy="0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68" name="文本框 67">
                <a:extLst>
                  <a:ext uri="{FF2B5EF4-FFF2-40B4-BE49-F238E27FC236}">
                    <a16:creationId xmlns:a16="http://schemas.microsoft.com/office/drawing/2014/main" id="{4692C07E-0542-860A-CECC-AC527DC19AAE}"/>
                  </a:ext>
                </a:extLst>
              </p:cNvPr>
              <p:cNvSpPr txBox="1"/>
              <p:nvPr/>
            </p:nvSpPr>
            <p:spPr>
              <a:xfrm>
                <a:off x="5338245" y="4925226"/>
                <a:ext cx="91588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altLang="zh-CN" sz="12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50kDa</a:t>
                </a:r>
                <a:endParaRPr lang="en-GB" sz="12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78" name="文本框 77">
              <a:extLst>
                <a:ext uri="{FF2B5EF4-FFF2-40B4-BE49-F238E27FC236}">
                  <a16:creationId xmlns:a16="http://schemas.microsoft.com/office/drawing/2014/main" id="{2D7C1194-EAF2-E627-FC93-6298276E32E8}"/>
                </a:ext>
              </a:extLst>
            </p:cNvPr>
            <p:cNvSpPr txBox="1"/>
            <p:nvPr/>
          </p:nvSpPr>
          <p:spPr>
            <a:xfrm>
              <a:off x="6926856" y="3895865"/>
              <a:ext cx="119672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l-GR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β</a:t>
              </a:r>
              <a:r>
                <a:rPr lang="en-GB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-actin</a:t>
              </a: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6A16D35B-EE3D-05FB-5405-6844A586AF7E}"/>
              </a:ext>
            </a:extLst>
          </p:cNvPr>
          <p:cNvGrpSpPr/>
          <p:nvPr/>
        </p:nvGrpSpPr>
        <p:grpSpPr>
          <a:xfrm>
            <a:off x="8440308" y="616695"/>
            <a:ext cx="3606090" cy="3029343"/>
            <a:chOff x="8535675" y="663134"/>
            <a:chExt cx="3606090" cy="3029343"/>
          </a:xfrm>
        </p:grpSpPr>
        <p:pic>
          <p:nvPicPr>
            <p:cNvPr id="5" name="图片 4" descr="墙上的海报&#10;&#10;中度可信度描述已自动生成">
              <a:extLst>
                <a:ext uri="{FF2B5EF4-FFF2-40B4-BE49-F238E27FC236}">
                  <a16:creationId xmlns:a16="http://schemas.microsoft.com/office/drawing/2014/main" id="{2B6DF7C2-64DF-489F-7C22-EB32FC17696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700573" y="940133"/>
              <a:ext cx="3441192" cy="2752344"/>
            </a:xfrm>
            <a:prstGeom prst="rect">
              <a:avLst/>
            </a:prstGeom>
          </p:spPr>
        </p:pic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B1A0A5D5-61CC-4F31-4A74-8679ECC4A2B1}"/>
                </a:ext>
              </a:extLst>
            </p:cNvPr>
            <p:cNvGrpSpPr/>
            <p:nvPr/>
          </p:nvGrpSpPr>
          <p:grpSpPr>
            <a:xfrm>
              <a:off x="8535675" y="663134"/>
              <a:ext cx="2918387" cy="1136767"/>
              <a:chOff x="8532711" y="561078"/>
              <a:chExt cx="2918387" cy="1136767"/>
            </a:xfrm>
          </p:grpSpPr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2A8A37C7-C36B-F651-24C1-F97273B149E1}"/>
                  </a:ext>
                </a:extLst>
              </p:cNvPr>
              <p:cNvSpPr txBox="1"/>
              <p:nvPr/>
            </p:nvSpPr>
            <p:spPr>
              <a:xfrm>
                <a:off x="9556595" y="561078"/>
                <a:ext cx="1894503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Flag (Adgrf1) (Liver)</a:t>
                </a:r>
                <a:endParaRPr lang="en-GB" sz="12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1D7DE0AA-A3F4-9028-F943-A708A45E0C3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238553" y="1563414"/>
                <a:ext cx="241414" cy="0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F05B6330-45F3-BF27-5D6E-483705C33936}"/>
                  </a:ext>
                </a:extLst>
              </p:cNvPr>
              <p:cNvSpPr txBox="1"/>
              <p:nvPr/>
            </p:nvSpPr>
            <p:spPr>
              <a:xfrm>
                <a:off x="8532711" y="1420846"/>
                <a:ext cx="91588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2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100kDa</a:t>
                </a:r>
                <a:endParaRPr lang="en-GB" sz="12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cxnSp>
            <p:nvCxnSpPr>
              <p:cNvPr id="19" name="直接连接符 18">
                <a:extLst>
                  <a:ext uri="{FF2B5EF4-FFF2-40B4-BE49-F238E27FC236}">
                    <a16:creationId xmlns:a16="http://schemas.microsoft.com/office/drawing/2014/main" id="{9480FA71-20F9-81C2-1F11-785B8626AA9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238553" y="1414118"/>
                <a:ext cx="241414" cy="0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21" name="文本框 20">
                <a:extLst>
                  <a:ext uri="{FF2B5EF4-FFF2-40B4-BE49-F238E27FC236}">
                    <a16:creationId xmlns:a16="http://schemas.microsoft.com/office/drawing/2014/main" id="{7EF2FB71-BF01-4E07-AA4F-200B9BA552CB}"/>
                  </a:ext>
                </a:extLst>
              </p:cNvPr>
              <p:cNvSpPr txBox="1"/>
              <p:nvPr/>
            </p:nvSpPr>
            <p:spPr>
              <a:xfrm>
                <a:off x="8532711" y="1245762"/>
                <a:ext cx="91588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2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150kDa</a:t>
                </a:r>
                <a:endParaRPr lang="en-GB" sz="12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pic>
        <p:nvPicPr>
          <p:cNvPr id="194" name="图片 193">
            <a:extLst>
              <a:ext uri="{FF2B5EF4-FFF2-40B4-BE49-F238E27FC236}">
                <a16:creationId xmlns:a16="http://schemas.microsoft.com/office/drawing/2014/main" id="{8BA29D25-DDA0-3DCF-CCBE-11F338B64BE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6792" y="1363253"/>
            <a:ext cx="4064118" cy="3598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72996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 descr="图片包含 电视, 监控, 照片, 盒子&#10;&#10;描述已自动生成">
            <a:extLst>
              <a:ext uri="{FF2B5EF4-FFF2-40B4-BE49-F238E27FC236}">
                <a16:creationId xmlns:a16="http://schemas.microsoft.com/office/drawing/2014/main" id="{6FFB3EC5-ACCC-526E-2B74-E81649B561F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0725" y="915119"/>
            <a:ext cx="3034710" cy="2271841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8054B17E-7739-43D1-84C0-B6FFEA2754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1878" y="81690"/>
            <a:ext cx="5843067" cy="669401"/>
          </a:xfrm>
        </p:spPr>
        <p:txBody>
          <a:bodyPr>
            <a:normAutofit fontScale="90000"/>
          </a:bodyPr>
          <a:lstStyle/>
          <a:p>
            <a:r>
              <a:rPr lang="en-GB" dirty="0"/>
              <a:t>Supplementary Figure 1C</a:t>
            </a:r>
          </a:p>
        </p:txBody>
      </p:sp>
      <p:grpSp>
        <p:nvGrpSpPr>
          <p:cNvPr id="129" name="组合 128">
            <a:extLst>
              <a:ext uri="{FF2B5EF4-FFF2-40B4-BE49-F238E27FC236}">
                <a16:creationId xmlns:a16="http://schemas.microsoft.com/office/drawing/2014/main" id="{CE990683-D553-5897-8593-5BFB8D80DBDC}"/>
              </a:ext>
            </a:extLst>
          </p:cNvPr>
          <p:cNvGrpSpPr/>
          <p:nvPr/>
        </p:nvGrpSpPr>
        <p:grpSpPr>
          <a:xfrm>
            <a:off x="6096000" y="539105"/>
            <a:ext cx="2631202" cy="1197386"/>
            <a:chOff x="5951347" y="934061"/>
            <a:chExt cx="2631202" cy="1197386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481AE559-D622-528E-771D-07127749D615}"/>
                </a:ext>
              </a:extLst>
            </p:cNvPr>
            <p:cNvSpPr txBox="1"/>
            <p:nvPr/>
          </p:nvSpPr>
          <p:spPr>
            <a:xfrm>
              <a:off x="7623618" y="934061"/>
              <a:ext cx="95893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Adgrf1</a:t>
              </a:r>
              <a:endParaRPr lang="en-GB" sz="12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005DDF2D-40A3-19DF-55A4-AD436AB1AB69}"/>
                </a:ext>
              </a:extLst>
            </p:cNvPr>
            <p:cNvSpPr txBox="1"/>
            <p:nvPr/>
          </p:nvSpPr>
          <p:spPr>
            <a:xfrm>
              <a:off x="6648251" y="934061"/>
              <a:ext cx="72714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Kidney</a:t>
              </a:r>
            </a:p>
          </p:txBody>
        </p:sp>
        <p:cxnSp>
          <p:nvCxnSpPr>
            <p:cNvPr id="125" name="直接连接符 124">
              <a:extLst>
                <a:ext uri="{FF2B5EF4-FFF2-40B4-BE49-F238E27FC236}">
                  <a16:creationId xmlns:a16="http://schemas.microsoft.com/office/drawing/2014/main" id="{AC6F009A-98F5-E13A-69FF-4B7097E65098}"/>
                </a:ext>
              </a:extLst>
            </p:cNvPr>
            <p:cNvCxnSpPr>
              <a:cxnSpLocks/>
            </p:cNvCxnSpPr>
            <p:nvPr/>
          </p:nvCxnSpPr>
          <p:spPr>
            <a:xfrm>
              <a:off x="6648251" y="1976110"/>
              <a:ext cx="241414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26" name="文本框 125">
              <a:extLst>
                <a:ext uri="{FF2B5EF4-FFF2-40B4-BE49-F238E27FC236}">
                  <a16:creationId xmlns:a16="http://schemas.microsoft.com/office/drawing/2014/main" id="{20460DC9-31C9-36ED-826D-BC4B8AE6D3C0}"/>
                </a:ext>
              </a:extLst>
            </p:cNvPr>
            <p:cNvSpPr txBox="1"/>
            <p:nvPr/>
          </p:nvSpPr>
          <p:spPr>
            <a:xfrm>
              <a:off x="5951347" y="1854448"/>
              <a:ext cx="91588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100kDa</a:t>
              </a:r>
              <a:endParaRPr lang="en-GB" sz="12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127" name="直接连接符 126">
              <a:extLst>
                <a:ext uri="{FF2B5EF4-FFF2-40B4-BE49-F238E27FC236}">
                  <a16:creationId xmlns:a16="http://schemas.microsoft.com/office/drawing/2014/main" id="{0654D511-FFF8-5084-86A2-958D55B84956}"/>
                </a:ext>
              </a:extLst>
            </p:cNvPr>
            <p:cNvCxnSpPr>
              <a:cxnSpLocks/>
            </p:cNvCxnSpPr>
            <p:nvPr/>
          </p:nvCxnSpPr>
          <p:spPr>
            <a:xfrm>
              <a:off x="6648251" y="1826814"/>
              <a:ext cx="241414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28" name="文本框 127">
              <a:extLst>
                <a:ext uri="{FF2B5EF4-FFF2-40B4-BE49-F238E27FC236}">
                  <a16:creationId xmlns:a16="http://schemas.microsoft.com/office/drawing/2014/main" id="{E4EE33F7-816F-159F-54DB-82F8EC22B02E}"/>
                </a:ext>
              </a:extLst>
            </p:cNvPr>
            <p:cNvSpPr txBox="1"/>
            <p:nvPr/>
          </p:nvSpPr>
          <p:spPr>
            <a:xfrm>
              <a:off x="5955882" y="1693714"/>
              <a:ext cx="91588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150kDa</a:t>
              </a:r>
              <a:endParaRPr lang="en-GB" sz="12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E748C71C-5CC7-BBD4-3464-BD8EBBAEEE0D}"/>
              </a:ext>
            </a:extLst>
          </p:cNvPr>
          <p:cNvGrpSpPr/>
          <p:nvPr/>
        </p:nvGrpSpPr>
        <p:grpSpPr>
          <a:xfrm>
            <a:off x="5805532" y="3396640"/>
            <a:ext cx="3387071" cy="2816745"/>
            <a:chOff x="8433765" y="1607506"/>
            <a:chExt cx="3387071" cy="2816745"/>
          </a:xfrm>
        </p:grpSpPr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D9F10138-D861-F354-690D-C4E19FE191D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470" r="17985" b="19774"/>
            <a:stretch/>
          </p:blipFill>
          <p:spPr>
            <a:xfrm>
              <a:off x="8972173" y="1884506"/>
              <a:ext cx="2848663" cy="2539745"/>
            </a:xfrm>
            <a:prstGeom prst="rect">
              <a:avLst/>
            </a:prstGeom>
          </p:spPr>
        </p:pic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712D5DE7-5CFA-C5BC-2FCA-6BEF4C070E0F}"/>
                </a:ext>
              </a:extLst>
            </p:cNvPr>
            <p:cNvGrpSpPr/>
            <p:nvPr/>
          </p:nvGrpSpPr>
          <p:grpSpPr>
            <a:xfrm>
              <a:off x="8433765" y="1607506"/>
              <a:ext cx="3164786" cy="1715808"/>
              <a:chOff x="5338245" y="3744214"/>
              <a:chExt cx="3164786" cy="1715808"/>
            </a:xfrm>
          </p:grpSpPr>
          <p:grpSp>
            <p:nvGrpSpPr>
              <p:cNvPr id="7" name="组合 6">
                <a:extLst>
                  <a:ext uri="{FF2B5EF4-FFF2-40B4-BE49-F238E27FC236}">
                    <a16:creationId xmlns:a16="http://schemas.microsoft.com/office/drawing/2014/main" id="{1BC23A64-9FF6-2FCD-4C12-1A8CDF37EFDB}"/>
                  </a:ext>
                </a:extLst>
              </p:cNvPr>
              <p:cNvGrpSpPr/>
              <p:nvPr/>
            </p:nvGrpSpPr>
            <p:grpSpPr>
              <a:xfrm>
                <a:off x="5338245" y="5043414"/>
                <a:ext cx="1139006" cy="416608"/>
                <a:chOff x="5338245" y="5043414"/>
                <a:chExt cx="1139006" cy="416608"/>
              </a:xfrm>
            </p:grpSpPr>
            <p:cxnSp>
              <p:nvCxnSpPr>
                <p:cNvPr id="9" name="直接连接符 8">
                  <a:extLst>
                    <a:ext uri="{FF2B5EF4-FFF2-40B4-BE49-F238E27FC236}">
                      <a16:creationId xmlns:a16="http://schemas.microsoft.com/office/drawing/2014/main" id="{51189CA2-82CF-5C4D-9B0F-A04B73D7A9A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235837" y="5274315"/>
                  <a:ext cx="24141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sp>
              <p:nvSpPr>
                <p:cNvPr id="10" name="文本框 9">
                  <a:extLst>
                    <a:ext uri="{FF2B5EF4-FFF2-40B4-BE49-F238E27FC236}">
                      <a16:creationId xmlns:a16="http://schemas.microsoft.com/office/drawing/2014/main" id="{1644931C-DB88-0342-170E-BF1F4B6CE0D5}"/>
                    </a:ext>
                  </a:extLst>
                </p:cNvPr>
                <p:cNvSpPr txBox="1"/>
                <p:nvPr/>
              </p:nvSpPr>
              <p:spPr>
                <a:xfrm>
                  <a:off x="5338245" y="5183023"/>
                  <a:ext cx="915886" cy="27699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r"/>
                  <a:r>
                    <a:rPr lang="en-US" altLang="zh-CN" sz="12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37kDa</a:t>
                  </a:r>
                  <a:endParaRPr lang="en-GB" sz="1200" b="1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cxnSp>
              <p:nvCxnSpPr>
                <p:cNvPr id="12" name="直接连接符 11">
                  <a:extLst>
                    <a:ext uri="{FF2B5EF4-FFF2-40B4-BE49-F238E27FC236}">
                      <a16:creationId xmlns:a16="http://schemas.microsoft.com/office/drawing/2014/main" id="{FE22D9CD-1FC2-8111-30FF-C06CCEF74F8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231963" y="5168107"/>
                  <a:ext cx="241414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sp>
              <p:nvSpPr>
                <p:cNvPr id="13" name="文本框 12">
                  <a:extLst>
                    <a:ext uri="{FF2B5EF4-FFF2-40B4-BE49-F238E27FC236}">
                      <a16:creationId xmlns:a16="http://schemas.microsoft.com/office/drawing/2014/main" id="{784A4718-8189-8F29-4E02-29105F4433B9}"/>
                    </a:ext>
                  </a:extLst>
                </p:cNvPr>
                <p:cNvSpPr txBox="1"/>
                <p:nvPr/>
              </p:nvSpPr>
              <p:spPr>
                <a:xfrm>
                  <a:off x="5338245" y="5043414"/>
                  <a:ext cx="915886" cy="27699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r"/>
                  <a:r>
                    <a:rPr lang="en-US" altLang="zh-CN" sz="12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50kDa</a:t>
                  </a:r>
                  <a:endParaRPr lang="en-GB" sz="1200" b="1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395B9B89-5B43-23FC-4B54-B36BBD9A9742}"/>
                  </a:ext>
                </a:extLst>
              </p:cNvPr>
              <p:cNvSpPr txBox="1"/>
              <p:nvPr/>
            </p:nvSpPr>
            <p:spPr>
              <a:xfrm>
                <a:off x="6558555" y="3744214"/>
                <a:ext cx="194447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l-GR" sz="12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β</a:t>
                </a:r>
                <a:r>
                  <a:rPr lang="en-GB" sz="12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-actin (Kidney)</a:t>
                </a:r>
              </a:p>
            </p:txBody>
          </p:sp>
        </p:grp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66D28DC7-0D83-5D85-9101-ACBF6993BBA3}"/>
              </a:ext>
            </a:extLst>
          </p:cNvPr>
          <p:cNvGrpSpPr/>
          <p:nvPr/>
        </p:nvGrpSpPr>
        <p:grpSpPr>
          <a:xfrm>
            <a:off x="348065" y="1003126"/>
            <a:ext cx="4897541" cy="4293865"/>
            <a:chOff x="348065" y="1003126"/>
            <a:chExt cx="4897541" cy="4293865"/>
          </a:xfrm>
        </p:grpSpPr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0690BC90-C621-E27F-9658-85CD6CDF1370}"/>
                </a:ext>
              </a:extLst>
            </p:cNvPr>
            <p:cNvGrpSpPr/>
            <p:nvPr/>
          </p:nvGrpSpPr>
          <p:grpSpPr>
            <a:xfrm>
              <a:off x="348065" y="1003126"/>
              <a:ext cx="4897541" cy="4251188"/>
              <a:chOff x="275249" y="726335"/>
              <a:chExt cx="4897541" cy="4251188"/>
            </a:xfrm>
          </p:grpSpPr>
          <p:grpSp>
            <p:nvGrpSpPr>
              <p:cNvPr id="172" name="组合 171">
                <a:extLst>
                  <a:ext uri="{FF2B5EF4-FFF2-40B4-BE49-F238E27FC236}">
                    <a16:creationId xmlns:a16="http://schemas.microsoft.com/office/drawing/2014/main" id="{52491EF7-11B6-DABD-04FB-C54B40D76904}"/>
                  </a:ext>
                </a:extLst>
              </p:cNvPr>
              <p:cNvGrpSpPr/>
              <p:nvPr/>
            </p:nvGrpSpPr>
            <p:grpSpPr>
              <a:xfrm>
                <a:off x="275249" y="726335"/>
                <a:ext cx="4897541" cy="4248009"/>
                <a:chOff x="275249" y="726335"/>
                <a:chExt cx="4897541" cy="4248009"/>
              </a:xfrm>
            </p:grpSpPr>
            <p:grpSp>
              <p:nvGrpSpPr>
                <p:cNvPr id="174" name="组合 173">
                  <a:extLst>
                    <a:ext uri="{FF2B5EF4-FFF2-40B4-BE49-F238E27FC236}">
                      <a16:creationId xmlns:a16="http://schemas.microsoft.com/office/drawing/2014/main" id="{09DC54F4-2F70-3F20-E80D-6C905AC15811}"/>
                    </a:ext>
                  </a:extLst>
                </p:cNvPr>
                <p:cNvGrpSpPr/>
                <p:nvPr/>
              </p:nvGrpSpPr>
              <p:grpSpPr>
                <a:xfrm>
                  <a:off x="275249" y="726335"/>
                  <a:ext cx="4897541" cy="4248009"/>
                  <a:chOff x="393055" y="1719655"/>
                  <a:chExt cx="4897541" cy="4248009"/>
                </a:xfrm>
              </p:grpSpPr>
              <p:grpSp>
                <p:nvGrpSpPr>
                  <p:cNvPr id="176" name="组合 175">
                    <a:extLst>
                      <a:ext uri="{FF2B5EF4-FFF2-40B4-BE49-F238E27FC236}">
                        <a16:creationId xmlns:a16="http://schemas.microsoft.com/office/drawing/2014/main" id="{F9BCCCCD-0FE0-F5BD-E9EC-E3EF5B9C5499}"/>
                      </a:ext>
                    </a:extLst>
                  </p:cNvPr>
                  <p:cNvGrpSpPr/>
                  <p:nvPr/>
                </p:nvGrpSpPr>
                <p:grpSpPr>
                  <a:xfrm>
                    <a:off x="435551" y="1719655"/>
                    <a:ext cx="4855045" cy="2390480"/>
                    <a:chOff x="435551" y="1719655"/>
                    <a:chExt cx="4855045" cy="2390480"/>
                  </a:xfrm>
                </p:grpSpPr>
                <p:sp>
                  <p:nvSpPr>
                    <p:cNvPr id="194" name="文本框 193">
                      <a:extLst>
                        <a:ext uri="{FF2B5EF4-FFF2-40B4-BE49-F238E27FC236}">
                          <a16:creationId xmlns:a16="http://schemas.microsoft.com/office/drawing/2014/main" id="{FE4280AB-B8BD-1D23-7BC2-B0F15F6A88A8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4038534" y="3225251"/>
                      <a:ext cx="1239968" cy="276999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en-GB" sz="1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Flag (Adgrf1)</a:t>
                      </a:r>
                    </a:p>
                  </p:txBody>
                </p:sp>
                <p:pic>
                  <p:nvPicPr>
                    <p:cNvPr id="195" name="图片 194" descr="图片包含 图形用户界面&#10;&#10;描述已自动生成">
                      <a:extLst>
                        <a:ext uri="{FF2B5EF4-FFF2-40B4-BE49-F238E27FC236}">
                          <a16:creationId xmlns:a16="http://schemas.microsoft.com/office/drawing/2014/main" id="{0248DF96-4B0C-6B02-3D1A-D872179B1330}"/>
                        </a:ext>
                      </a:extLst>
                    </p:cNvPr>
                    <p:cNvPicPr>
                      <a:picLocks noChangeAspect="1"/>
                    </p:cNvPicPr>
                    <p:nvPr/>
                  </p:nvPicPr>
                  <p:blipFill rotWithShape="1">
                    <a:blip r:embed="rId4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 l="34466" t="34731" r="28585" b="53104"/>
                    <a:stretch/>
                  </p:blipFill>
                  <p:spPr>
                    <a:xfrm>
                      <a:off x="1321955" y="3751385"/>
                      <a:ext cx="2620074" cy="358750"/>
                    </a:xfrm>
                    <a:prstGeom prst="rect">
                      <a:avLst/>
                    </a:prstGeom>
                    <a:ln w="25400">
                      <a:solidFill>
                        <a:schemeClr val="tx1"/>
                      </a:solidFill>
                    </a:ln>
                  </p:spPr>
                </p:pic>
                <p:cxnSp>
                  <p:nvCxnSpPr>
                    <p:cNvPr id="196" name="直接连接符 195">
                      <a:extLst>
                        <a:ext uri="{FF2B5EF4-FFF2-40B4-BE49-F238E27FC236}">
                          <a16:creationId xmlns:a16="http://schemas.microsoft.com/office/drawing/2014/main" id="{A8F464A6-A39C-6D36-12FD-BBB6E488BD86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101218" y="2792580"/>
                      <a:ext cx="241414" cy="0"/>
                    </a:xfrm>
                    <a:prstGeom prst="line">
                      <a:avLst/>
                    </a:prstGeom>
                    <a:ln w="28575"/>
                  </p:spPr>
                  <p:style>
                    <a:lnRef idx="1">
                      <a:schemeClr val="dk1"/>
                    </a:lnRef>
                    <a:fillRef idx="0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tx1"/>
                    </a:fontRef>
                  </p:style>
                </p:cxnSp>
                <p:sp>
                  <p:nvSpPr>
                    <p:cNvPr id="197" name="文本框 196">
                      <a:extLst>
                        <a:ext uri="{FF2B5EF4-FFF2-40B4-BE49-F238E27FC236}">
                          <a16:creationId xmlns:a16="http://schemas.microsoft.com/office/drawing/2014/main" id="{13DA43EF-40DB-41DA-AF3B-2DFC65C51DA8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466509" y="2644429"/>
                      <a:ext cx="634709" cy="266683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en-US" sz="1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99</a:t>
                      </a:r>
                      <a:r>
                        <a:rPr lang="en-US" altLang="zh-CN" sz="1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kDa</a:t>
                      </a:r>
                      <a:endParaRPr lang="en-GB" sz="1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198" name="文本框 197">
                      <a:extLst>
                        <a:ext uri="{FF2B5EF4-FFF2-40B4-BE49-F238E27FC236}">
                          <a16:creationId xmlns:a16="http://schemas.microsoft.com/office/drawing/2014/main" id="{9CA7B16B-725B-FCD0-2E74-7C9018060008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4054357" y="2644430"/>
                      <a:ext cx="993578" cy="276999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en-US" sz="1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Adgrf1</a:t>
                      </a:r>
                      <a:endParaRPr lang="en-GB" sz="1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p:txBody>
                </p:sp>
                <p:cxnSp>
                  <p:nvCxnSpPr>
                    <p:cNvPr id="199" name="直接连接符 198">
                      <a:extLst>
                        <a:ext uri="{FF2B5EF4-FFF2-40B4-BE49-F238E27FC236}">
                          <a16:creationId xmlns:a16="http://schemas.microsoft.com/office/drawing/2014/main" id="{E4E8FD03-2260-8978-AA1D-59C5A5CF78F3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101218" y="3366930"/>
                      <a:ext cx="241414" cy="0"/>
                    </a:xfrm>
                    <a:prstGeom prst="line">
                      <a:avLst/>
                    </a:prstGeom>
                    <a:ln w="28575"/>
                  </p:spPr>
                  <p:style>
                    <a:lnRef idx="1">
                      <a:schemeClr val="dk1"/>
                    </a:lnRef>
                    <a:fillRef idx="0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tx1"/>
                    </a:fontRef>
                  </p:style>
                </p:cxnSp>
                <p:sp>
                  <p:nvSpPr>
                    <p:cNvPr id="200" name="文本框 199">
                      <a:extLst>
                        <a:ext uri="{FF2B5EF4-FFF2-40B4-BE49-F238E27FC236}">
                          <a16:creationId xmlns:a16="http://schemas.microsoft.com/office/drawing/2014/main" id="{F45067AA-68D5-61DE-DA4E-5EF1A78F8F37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466509" y="3225251"/>
                      <a:ext cx="654943" cy="276999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en-US" altLang="zh-CN" sz="1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99kDa</a:t>
                      </a:r>
                      <a:endParaRPr lang="en-GB" sz="1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p:txBody>
                </p:sp>
                <p:cxnSp>
                  <p:nvCxnSpPr>
                    <p:cNvPr id="201" name="直接连接符 200">
                      <a:extLst>
                        <a:ext uri="{FF2B5EF4-FFF2-40B4-BE49-F238E27FC236}">
                          <a16:creationId xmlns:a16="http://schemas.microsoft.com/office/drawing/2014/main" id="{9DC369A9-59C7-66EC-B829-07CE3E5C5C24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1350166" y="2027677"/>
                      <a:ext cx="2584330" cy="8534"/>
                    </a:xfrm>
                    <a:prstGeom prst="line">
                      <a:avLst/>
                    </a:prstGeom>
                    <a:ln w="28575"/>
                  </p:spPr>
                  <p:style>
                    <a:lnRef idx="1">
                      <a:schemeClr val="dk1"/>
                    </a:lnRef>
                    <a:fillRef idx="0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tx1"/>
                    </a:fontRef>
                  </p:style>
                </p:cxnSp>
                <p:sp>
                  <p:nvSpPr>
                    <p:cNvPr id="202" name="文本框 201">
                      <a:extLst>
                        <a:ext uri="{FF2B5EF4-FFF2-40B4-BE49-F238E27FC236}">
                          <a16:creationId xmlns:a16="http://schemas.microsoft.com/office/drawing/2014/main" id="{1A9AD111-2DFF-ACC2-2864-04D5051E6BC7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2368506" y="1719655"/>
                      <a:ext cx="619051" cy="276999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en-GB" sz="1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Liver</a:t>
                      </a:r>
                    </a:p>
                  </p:txBody>
                </p:sp>
                <p:cxnSp>
                  <p:nvCxnSpPr>
                    <p:cNvPr id="203" name="直接连接符 202">
                      <a:extLst>
                        <a:ext uri="{FF2B5EF4-FFF2-40B4-BE49-F238E27FC236}">
                          <a16:creationId xmlns:a16="http://schemas.microsoft.com/office/drawing/2014/main" id="{8D364562-1A7A-9557-BF42-1B1E1D83AC3F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350166" y="2418235"/>
                      <a:ext cx="1260000" cy="0"/>
                    </a:xfrm>
                    <a:prstGeom prst="line">
                      <a:avLst/>
                    </a:prstGeom>
                    <a:ln w="28575"/>
                  </p:spPr>
                  <p:style>
                    <a:lnRef idx="1">
                      <a:schemeClr val="dk1"/>
                    </a:lnRef>
                    <a:fillRef idx="0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04" name="直接连接符 203">
                      <a:extLst>
                        <a:ext uri="{FF2B5EF4-FFF2-40B4-BE49-F238E27FC236}">
                          <a16:creationId xmlns:a16="http://schemas.microsoft.com/office/drawing/2014/main" id="{C8585C69-A981-3292-0D03-9FFD7D9B5DAD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2678032" y="2418235"/>
                      <a:ext cx="1260000" cy="0"/>
                    </a:xfrm>
                    <a:prstGeom prst="line">
                      <a:avLst/>
                    </a:prstGeom>
                    <a:ln w="28575"/>
                  </p:spPr>
                  <p:style>
                    <a:lnRef idx="1">
                      <a:schemeClr val="dk1"/>
                    </a:lnRef>
                    <a:fillRef idx="0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tx1"/>
                    </a:fontRef>
                  </p:style>
                </p:cxnSp>
                <p:sp>
                  <p:nvSpPr>
                    <p:cNvPr id="205" name="文本框 204">
                      <a:extLst>
                        <a:ext uri="{FF2B5EF4-FFF2-40B4-BE49-F238E27FC236}">
                          <a16:creationId xmlns:a16="http://schemas.microsoft.com/office/drawing/2014/main" id="{6CBAB573-2B70-07D5-2154-444EE7DBA124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1553450" y="2104998"/>
                      <a:ext cx="1056715" cy="276999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en-GB" sz="1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rAAV-GFP</a:t>
                      </a:r>
                    </a:p>
                  </p:txBody>
                </p:sp>
                <p:sp>
                  <p:nvSpPr>
                    <p:cNvPr id="206" name="文本框 205">
                      <a:extLst>
                        <a:ext uri="{FF2B5EF4-FFF2-40B4-BE49-F238E27FC236}">
                          <a16:creationId xmlns:a16="http://schemas.microsoft.com/office/drawing/2014/main" id="{1B29107F-98AD-3EAC-F149-BBF3CD9DD9F6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2683759" y="2096820"/>
                      <a:ext cx="1187412" cy="285177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en-GB" sz="1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rAAV-Adgrf1</a:t>
                      </a:r>
                    </a:p>
                  </p:txBody>
                </p:sp>
                <p:sp>
                  <p:nvSpPr>
                    <p:cNvPr id="207" name="文本框 206">
                      <a:extLst>
                        <a:ext uri="{FF2B5EF4-FFF2-40B4-BE49-F238E27FC236}">
                          <a16:creationId xmlns:a16="http://schemas.microsoft.com/office/drawing/2014/main" id="{F197849C-3011-739E-850B-63DD0637FD06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4050628" y="3767289"/>
                      <a:ext cx="1239968" cy="276999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el-GR" sz="1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β</a:t>
                      </a:r>
                      <a:r>
                        <a:rPr lang="en-GB" sz="1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r>
                        <a:rPr lang="en-US" altLang="zh-CN" sz="1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actin</a:t>
                      </a:r>
                      <a:endParaRPr lang="en-GB" sz="1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p:txBody>
                </p:sp>
                <p:cxnSp>
                  <p:nvCxnSpPr>
                    <p:cNvPr id="208" name="直接连接符 207">
                      <a:extLst>
                        <a:ext uri="{FF2B5EF4-FFF2-40B4-BE49-F238E27FC236}">
                          <a16:creationId xmlns:a16="http://schemas.microsoft.com/office/drawing/2014/main" id="{50BAE826-DA18-AE75-FD57-57377CDF4C0D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070260" y="3908968"/>
                      <a:ext cx="241414" cy="0"/>
                    </a:xfrm>
                    <a:prstGeom prst="line">
                      <a:avLst/>
                    </a:prstGeom>
                    <a:ln w="28575"/>
                  </p:spPr>
                  <p:style>
                    <a:lnRef idx="1">
                      <a:schemeClr val="dk1"/>
                    </a:lnRef>
                    <a:fillRef idx="0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tx1"/>
                    </a:fontRef>
                  </p:style>
                </p:cxnSp>
                <p:sp>
                  <p:nvSpPr>
                    <p:cNvPr id="209" name="文本框 208">
                      <a:extLst>
                        <a:ext uri="{FF2B5EF4-FFF2-40B4-BE49-F238E27FC236}">
                          <a16:creationId xmlns:a16="http://schemas.microsoft.com/office/drawing/2014/main" id="{133B26D1-088A-DB4A-25F5-F141CDDDB232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435551" y="3767289"/>
                      <a:ext cx="654943" cy="276999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en-US" altLang="zh-CN" sz="1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43kDa</a:t>
                      </a:r>
                      <a:endParaRPr lang="en-GB" sz="1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p:txBody>
                </p:sp>
              </p:grpSp>
              <p:grpSp>
                <p:nvGrpSpPr>
                  <p:cNvPr id="179" name="组合 178">
                    <a:extLst>
                      <a:ext uri="{FF2B5EF4-FFF2-40B4-BE49-F238E27FC236}">
                        <a16:creationId xmlns:a16="http://schemas.microsoft.com/office/drawing/2014/main" id="{F3ABE464-C6DD-394E-FAA4-1BB52AF5DF85}"/>
                      </a:ext>
                    </a:extLst>
                  </p:cNvPr>
                  <p:cNvGrpSpPr/>
                  <p:nvPr/>
                </p:nvGrpSpPr>
                <p:grpSpPr>
                  <a:xfrm>
                    <a:off x="393055" y="4185521"/>
                    <a:ext cx="4623233" cy="1782143"/>
                    <a:chOff x="447006" y="1715225"/>
                    <a:chExt cx="4790274" cy="1782143"/>
                  </a:xfrm>
                </p:grpSpPr>
                <p:sp>
                  <p:nvSpPr>
                    <p:cNvPr id="181" name="文本框 180">
                      <a:extLst>
                        <a:ext uri="{FF2B5EF4-FFF2-40B4-BE49-F238E27FC236}">
                          <a16:creationId xmlns:a16="http://schemas.microsoft.com/office/drawing/2014/main" id="{0A8BA4BA-516F-194B-D295-D130F11918CB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2368494" y="1715225"/>
                      <a:ext cx="753415" cy="276999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en-GB" sz="1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Kidney</a:t>
                      </a:r>
                    </a:p>
                  </p:txBody>
                </p:sp>
                <p:grpSp>
                  <p:nvGrpSpPr>
                    <p:cNvPr id="182" name="组合 181">
                      <a:extLst>
                        <a:ext uri="{FF2B5EF4-FFF2-40B4-BE49-F238E27FC236}">
                          <a16:creationId xmlns:a16="http://schemas.microsoft.com/office/drawing/2014/main" id="{5D62ADB9-D600-6D49-7D51-E5EB6644C3A9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447006" y="2034828"/>
                      <a:ext cx="4790274" cy="1462540"/>
                      <a:chOff x="447006" y="2034828"/>
                      <a:chExt cx="4790274" cy="1462540"/>
                    </a:xfrm>
                  </p:grpSpPr>
                  <p:pic>
                    <p:nvPicPr>
                      <p:cNvPr id="183" name="图片 182" descr="墙上贴了海报&#10;&#10;中度可信度描述已自动生成">
                        <a:extLst>
                          <a:ext uri="{FF2B5EF4-FFF2-40B4-BE49-F238E27FC236}">
                            <a16:creationId xmlns:a16="http://schemas.microsoft.com/office/drawing/2014/main" id="{65413134-4AD9-049F-47C0-49A8937EC4A6}"/>
                          </a:ext>
                        </a:extLst>
                      </p:cNvPr>
                      <p:cNvPicPr>
                        <a:picLocks noChangeAspect="1"/>
                      </p:cNvPicPr>
                      <p:nvPr/>
                    </p:nvPicPr>
                    <p:blipFill rotWithShape="1"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l="37178" t="24239" r="21737" b="57933"/>
                      <a:stretch/>
                    </p:blipFill>
                    <p:spPr>
                      <a:xfrm>
                        <a:off x="1369668" y="2635604"/>
                        <a:ext cx="2777698" cy="338348"/>
                      </a:xfrm>
                      <a:prstGeom prst="rect">
                        <a:avLst/>
                      </a:prstGeom>
                      <a:ln w="25400">
                        <a:solidFill>
                          <a:schemeClr val="dk1"/>
                        </a:solidFill>
                      </a:ln>
                    </p:spPr>
                  </p:pic>
                  <p:cxnSp>
                    <p:nvCxnSpPr>
                      <p:cNvPr id="184" name="直接连接符 183">
                        <a:extLst>
                          <a:ext uri="{FF2B5EF4-FFF2-40B4-BE49-F238E27FC236}">
                            <a16:creationId xmlns:a16="http://schemas.microsoft.com/office/drawing/2014/main" id="{3FA1D31E-17BE-41A2-C969-23B26BF619BA}"/>
                          </a:ext>
                        </a:extLst>
                      </p:cNvPr>
                      <p:cNvCxnSpPr>
                        <a:cxnSpLocks/>
                      </p:cNvCxnSpPr>
                      <p:nvPr/>
                    </p:nvCxnSpPr>
                    <p:spPr>
                      <a:xfrm>
                        <a:off x="1101218" y="2792580"/>
                        <a:ext cx="241414" cy="0"/>
                      </a:xfrm>
                      <a:prstGeom prst="line">
                        <a:avLst/>
                      </a:prstGeom>
                      <a:ln w="28575"/>
                    </p:spPr>
                    <p:style>
                      <a:lnRef idx="1">
                        <a:schemeClr val="dk1"/>
                      </a:lnRef>
                      <a:fillRef idx="0">
                        <a:schemeClr val="dk1"/>
                      </a:fillRef>
                      <a:effectRef idx="0">
                        <a:schemeClr val="dk1"/>
                      </a:effectRef>
                      <a:fontRef idx="minor">
                        <a:schemeClr val="tx1"/>
                      </a:fontRef>
                    </p:style>
                  </p:cxnSp>
                  <p:sp>
                    <p:nvSpPr>
                      <p:cNvPr id="185" name="文本框 184">
                        <a:extLst>
                          <a:ext uri="{FF2B5EF4-FFF2-40B4-BE49-F238E27FC236}">
                            <a16:creationId xmlns:a16="http://schemas.microsoft.com/office/drawing/2014/main" id="{96A29FF9-EEEF-FA02-E46D-BB72F5994DB3}"/>
                          </a:ext>
                        </a:extLst>
                      </p:cNvPr>
                      <p:cNvSpPr txBox="1"/>
                      <p:nvPr/>
                    </p:nvSpPr>
                    <p:spPr>
                      <a:xfrm>
                        <a:off x="466509" y="2644429"/>
                        <a:ext cx="703135" cy="276999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square" rtlCol="0">
                        <a:spAutoFit/>
                      </a:bodyPr>
                      <a:lstStyle/>
                      <a:p>
                        <a:r>
                          <a:rPr lang="en-US" sz="1200" b="1" dirty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a:t>99</a:t>
                        </a:r>
                        <a:r>
                          <a:rPr lang="en-US" altLang="zh-CN" sz="1200" b="1" dirty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a:t>kDa</a:t>
                        </a:r>
                        <a:endParaRPr lang="en-GB" sz="1200" b="1" dirty="0">
                          <a:latin typeface="Arial" panose="020B0604020202020204" pitchFamily="34" charset="0"/>
                          <a:cs typeface="Arial" panose="020B0604020202020204" pitchFamily="34" charset="0"/>
                        </a:endParaRPr>
                      </a:p>
                    </p:txBody>
                  </p:sp>
                  <p:sp>
                    <p:nvSpPr>
                      <p:cNvPr id="186" name="文本框 185">
                        <a:extLst>
                          <a:ext uri="{FF2B5EF4-FFF2-40B4-BE49-F238E27FC236}">
                            <a16:creationId xmlns:a16="http://schemas.microsoft.com/office/drawing/2014/main" id="{8F3DAE90-10F5-0194-9F67-0AB8BB988F6B}"/>
                          </a:ext>
                        </a:extLst>
                      </p:cNvPr>
                      <p:cNvSpPr txBox="1"/>
                      <p:nvPr/>
                    </p:nvSpPr>
                    <p:spPr>
                      <a:xfrm>
                        <a:off x="4243702" y="2651792"/>
                        <a:ext cx="993578" cy="276999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square" rtlCol="0">
                        <a:spAutoFit/>
                      </a:bodyPr>
                      <a:lstStyle/>
                      <a:p>
                        <a:r>
                          <a:rPr lang="en-US" sz="1200" b="1" dirty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a:t>Adgrf1</a:t>
                        </a:r>
                        <a:endParaRPr lang="en-GB" sz="1200" b="1" dirty="0">
                          <a:latin typeface="Arial" panose="020B0604020202020204" pitchFamily="34" charset="0"/>
                          <a:cs typeface="Arial" panose="020B0604020202020204" pitchFamily="34" charset="0"/>
                        </a:endParaRPr>
                      </a:p>
                    </p:txBody>
                  </p:sp>
                  <p:cxnSp>
                    <p:nvCxnSpPr>
                      <p:cNvPr id="187" name="直接连接符 186">
                        <a:extLst>
                          <a:ext uri="{FF2B5EF4-FFF2-40B4-BE49-F238E27FC236}">
                            <a16:creationId xmlns:a16="http://schemas.microsoft.com/office/drawing/2014/main" id="{470E1B4D-F9C4-2FD9-8D31-A65561711116}"/>
                          </a:ext>
                        </a:extLst>
                      </p:cNvPr>
                      <p:cNvCxnSpPr>
                        <a:cxnSpLocks/>
                      </p:cNvCxnSpPr>
                      <p:nvPr/>
                    </p:nvCxnSpPr>
                    <p:spPr>
                      <a:xfrm>
                        <a:off x="1081715" y="3362048"/>
                        <a:ext cx="241414" cy="0"/>
                      </a:xfrm>
                      <a:prstGeom prst="line">
                        <a:avLst/>
                      </a:prstGeom>
                      <a:ln w="28575"/>
                    </p:spPr>
                    <p:style>
                      <a:lnRef idx="1">
                        <a:schemeClr val="dk1"/>
                      </a:lnRef>
                      <a:fillRef idx="0">
                        <a:schemeClr val="dk1"/>
                      </a:fillRef>
                      <a:effectRef idx="0">
                        <a:schemeClr val="dk1"/>
                      </a:effectRef>
                      <a:fontRef idx="minor">
                        <a:schemeClr val="tx1"/>
                      </a:fontRef>
                    </p:style>
                  </p:cxnSp>
                  <p:sp>
                    <p:nvSpPr>
                      <p:cNvPr id="188" name="文本框 187">
                        <a:extLst>
                          <a:ext uri="{FF2B5EF4-FFF2-40B4-BE49-F238E27FC236}">
                            <a16:creationId xmlns:a16="http://schemas.microsoft.com/office/drawing/2014/main" id="{11A86208-98B7-FFC1-FB25-CB5C324846CF}"/>
                          </a:ext>
                        </a:extLst>
                      </p:cNvPr>
                      <p:cNvSpPr txBox="1"/>
                      <p:nvPr/>
                    </p:nvSpPr>
                    <p:spPr>
                      <a:xfrm>
                        <a:off x="447006" y="3220369"/>
                        <a:ext cx="654943" cy="276999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square" rtlCol="0">
                        <a:spAutoFit/>
                      </a:bodyPr>
                      <a:lstStyle/>
                      <a:p>
                        <a:r>
                          <a:rPr lang="en-US" altLang="zh-CN" sz="1200" b="1" dirty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a:t>43kDa</a:t>
                        </a:r>
                        <a:endParaRPr lang="en-GB" sz="1200" b="1" dirty="0">
                          <a:latin typeface="Arial" panose="020B0604020202020204" pitchFamily="34" charset="0"/>
                          <a:cs typeface="Arial" panose="020B0604020202020204" pitchFamily="34" charset="0"/>
                        </a:endParaRPr>
                      </a:p>
                    </p:txBody>
                  </p:sp>
                  <p:cxnSp>
                    <p:nvCxnSpPr>
                      <p:cNvPr id="189" name="直接连接符 188">
                        <a:extLst>
                          <a:ext uri="{FF2B5EF4-FFF2-40B4-BE49-F238E27FC236}">
                            <a16:creationId xmlns:a16="http://schemas.microsoft.com/office/drawing/2014/main" id="{DA2F00DB-55E1-6B9E-9430-C1F9C634C3CD}"/>
                          </a:ext>
                        </a:extLst>
                      </p:cNvPr>
                      <p:cNvCxnSpPr>
                        <a:cxnSpLocks/>
                      </p:cNvCxnSpPr>
                      <p:nvPr/>
                    </p:nvCxnSpPr>
                    <p:spPr>
                      <a:xfrm flipV="1">
                        <a:off x="1350166" y="2034828"/>
                        <a:ext cx="2797200" cy="1383"/>
                      </a:xfrm>
                      <a:prstGeom prst="line">
                        <a:avLst/>
                      </a:prstGeom>
                      <a:ln w="28575"/>
                    </p:spPr>
                    <p:style>
                      <a:lnRef idx="1">
                        <a:schemeClr val="dk1"/>
                      </a:lnRef>
                      <a:fillRef idx="0">
                        <a:schemeClr val="dk1"/>
                      </a:fillRef>
                      <a:effectRef idx="0">
                        <a:schemeClr val="dk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90" name="直接连接符 189">
                        <a:extLst>
                          <a:ext uri="{FF2B5EF4-FFF2-40B4-BE49-F238E27FC236}">
                            <a16:creationId xmlns:a16="http://schemas.microsoft.com/office/drawing/2014/main" id="{753FD004-C570-B4B3-816E-D2E9F7DCBABF}"/>
                          </a:ext>
                        </a:extLst>
                      </p:cNvPr>
                      <p:cNvCxnSpPr>
                        <a:cxnSpLocks/>
                      </p:cNvCxnSpPr>
                      <p:nvPr/>
                    </p:nvCxnSpPr>
                    <p:spPr>
                      <a:xfrm>
                        <a:off x="1350166" y="2418235"/>
                        <a:ext cx="1398600" cy="0"/>
                      </a:xfrm>
                      <a:prstGeom prst="line">
                        <a:avLst/>
                      </a:prstGeom>
                      <a:ln w="28575"/>
                    </p:spPr>
                    <p:style>
                      <a:lnRef idx="1">
                        <a:schemeClr val="dk1"/>
                      </a:lnRef>
                      <a:fillRef idx="0">
                        <a:schemeClr val="dk1"/>
                      </a:fillRef>
                      <a:effectRef idx="0">
                        <a:schemeClr val="dk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91" name="直接连接符 190">
                        <a:extLst>
                          <a:ext uri="{FF2B5EF4-FFF2-40B4-BE49-F238E27FC236}">
                            <a16:creationId xmlns:a16="http://schemas.microsoft.com/office/drawing/2014/main" id="{89914CC0-E28B-8DAD-A3F9-6B6191F4CA1A}"/>
                          </a:ext>
                        </a:extLst>
                      </p:cNvPr>
                      <p:cNvCxnSpPr>
                        <a:cxnSpLocks/>
                      </p:cNvCxnSpPr>
                      <p:nvPr/>
                    </p:nvCxnSpPr>
                    <p:spPr>
                      <a:xfrm>
                        <a:off x="2806815" y="2418235"/>
                        <a:ext cx="1340551" cy="0"/>
                      </a:xfrm>
                      <a:prstGeom prst="line">
                        <a:avLst/>
                      </a:prstGeom>
                      <a:ln w="28575"/>
                    </p:spPr>
                    <p:style>
                      <a:lnRef idx="1">
                        <a:schemeClr val="dk1"/>
                      </a:lnRef>
                      <a:fillRef idx="0">
                        <a:schemeClr val="dk1"/>
                      </a:fillRef>
                      <a:effectRef idx="0">
                        <a:schemeClr val="dk1"/>
                      </a:effectRef>
                      <a:fontRef idx="minor">
                        <a:schemeClr val="tx1"/>
                      </a:fontRef>
                    </p:style>
                  </p:cxnSp>
                  <p:sp>
                    <p:nvSpPr>
                      <p:cNvPr id="192" name="文本框 191">
                        <a:extLst>
                          <a:ext uri="{FF2B5EF4-FFF2-40B4-BE49-F238E27FC236}">
                            <a16:creationId xmlns:a16="http://schemas.microsoft.com/office/drawing/2014/main" id="{1013A279-BB21-70A6-23DF-098B15815195}"/>
                          </a:ext>
                        </a:extLst>
                      </p:cNvPr>
                      <p:cNvSpPr txBox="1"/>
                      <p:nvPr/>
                    </p:nvSpPr>
                    <p:spPr>
                      <a:xfrm>
                        <a:off x="1715563" y="2109798"/>
                        <a:ext cx="962423" cy="276999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square" rtlCol="0">
                        <a:spAutoFit/>
                      </a:bodyPr>
                      <a:lstStyle/>
                      <a:p>
                        <a:r>
                          <a:rPr lang="en-GB" sz="1200" b="1" dirty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a:t>rAAV-GFP</a:t>
                        </a:r>
                      </a:p>
                    </p:txBody>
                  </p:sp>
                  <p:sp>
                    <p:nvSpPr>
                      <p:cNvPr id="193" name="文本框 192">
                        <a:extLst>
                          <a:ext uri="{FF2B5EF4-FFF2-40B4-BE49-F238E27FC236}">
                            <a16:creationId xmlns:a16="http://schemas.microsoft.com/office/drawing/2014/main" id="{648D9AB9-F5DB-90DA-870E-5F551774F225}"/>
                          </a:ext>
                        </a:extLst>
                      </p:cNvPr>
                      <p:cNvSpPr txBox="1"/>
                      <p:nvPr/>
                    </p:nvSpPr>
                    <p:spPr>
                      <a:xfrm>
                        <a:off x="2883384" y="2116929"/>
                        <a:ext cx="1322030" cy="276999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square" rtlCol="0">
                        <a:spAutoFit/>
                      </a:bodyPr>
                      <a:lstStyle/>
                      <a:p>
                        <a:r>
                          <a:rPr lang="en-GB" sz="1200" b="1" dirty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a:t>rAAV-Adgrf1</a:t>
                        </a:r>
                      </a:p>
                    </p:txBody>
                  </p:sp>
                </p:grpSp>
              </p:grpSp>
              <p:pic>
                <p:nvPicPr>
                  <p:cNvPr id="178" name="图片 177" descr="房间的摆设布局&#10;&#10;中度可信度描述已自动生成">
                    <a:extLst>
                      <a:ext uri="{FF2B5EF4-FFF2-40B4-BE49-F238E27FC236}">
                        <a16:creationId xmlns:a16="http://schemas.microsoft.com/office/drawing/2014/main" id="{4A8C24BD-BC1E-96F8-C03E-7474B4E2421C}"/>
                      </a:ext>
                    </a:extLst>
                  </p:cNvPr>
                  <p:cNvPicPr>
                    <a:picLocks/>
                  </p:cNvPicPr>
                  <p:nvPr/>
                </p:nvPicPr>
                <p:blipFill rotWithShape="1">
                  <a:blip r:embed="rId6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l="28954" t="22760" r="20921" b="70049"/>
                  <a:stretch/>
                </p:blipFill>
                <p:spPr>
                  <a:xfrm>
                    <a:off x="1342632" y="3166925"/>
                    <a:ext cx="2591864" cy="353266"/>
                  </a:xfrm>
                  <a:prstGeom prst="rect">
                    <a:avLst/>
                  </a:prstGeom>
                  <a:ln w="25400">
                    <a:solidFill>
                      <a:schemeClr val="tx1"/>
                    </a:solidFill>
                  </a:ln>
                </p:spPr>
              </p:pic>
            </p:grpSp>
            <p:pic>
              <p:nvPicPr>
                <p:cNvPr id="175" name="图片 174" descr="杯子里有饮料&#10;&#10;描述已自动生成">
                  <a:extLst>
                    <a:ext uri="{FF2B5EF4-FFF2-40B4-BE49-F238E27FC236}">
                      <a16:creationId xmlns:a16="http://schemas.microsoft.com/office/drawing/2014/main" id="{2A0690AF-A3F5-8AF3-137A-1C7FD895DE94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24201" t="25115" r="39283" b="66455"/>
                <a:stretch/>
              </p:blipFill>
              <p:spPr>
                <a:xfrm>
                  <a:off x="1204982" y="1637765"/>
                  <a:ext cx="2619242" cy="338346"/>
                </a:xfrm>
                <a:prstGeom prst="rect">
                  <a:avLst/>
                </a:prstGeom>
                <a:ln w="28575">
                  <a:solidFill>
                    <a:schemeClr val="tx1"/>
                  </a:solidFill>
                </a:ln>
              </p:spPr>
            </p:pic>
          </p:grpSp>
          <p:sp>
            <p:nvSpPr>
              <p:cNvPr id="173" name="文本框 172">
                <a:extLst>
                  <a:ext uri="{FF2B5EF4-FFF2-40B4-BE49-F238E27FC236}">
                    <a16:creationId xmlns:a16="http://schemas.microsoft.com/office/drawing/2014/main" id="{F33DCE63-2BA9-AB2A-BA79-7BE959A4CFB9}"/>
                  </a:ext>
                </a:extLst>
              </p:cNvPr>
              <p:cNvSpPr txBox="1"/>
              <p:nvPr/>
            </p:nvSpPr>
            <p:spPr>
              <a:xfrm>
                <a:off x="3920728" y="4700524"/>
                <a:ext cx="1239968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l-GR" sz="12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β</a:t>
                </a:r>
                <a:r>
                  <a:rPr lang="en-GB" sz="12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-</a:t>
                </a:r>
                <a:r>
                  <a:rPr lang="en-US" altLang="zh-CN" sz="12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actin</a:t>
                </a:r>
                <a:endParaRPr lang="en-GB" sz="12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id="{36E952F7-2C4B-202B-4154-C89D569BF7A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098" t="34086" r="27892" b="60725"/>
            <a:stretch/>
          </p:blipFill>
          <p:spPr>
            <a:xfrm>
              <a:off x="1215119" y="4959101"/>
              <a:ext cx="2680837" cy="337890"/>
            </a:xfrm>
            <a:prstGeom prst="rect">
              <a:avLst/>
            </a:prstGeom>
            <a:ln w="28575">
              <a:solidFill>
                <a:schemeClr val="tx1"/>
              </a:solidFill>
            </a:ln>
          </p:spPr>
        </p:pic>
      </p:grpSp>
    </p:spTree>
    <p:extLst>
      <p:ext uri="{BB962C8B-B14F-4D97-AF65-F5344CB8AC3E}">
        <p14:creationId xmlns:p14="http://schemas.microsoft.com/office/powerpoint/2010/main" val="17063371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</TotalTime>
  <Words>58</Words>
  <Application>Microsoft Office PowerPoint</Application>
  <PresentationFormat>宽屏</PresentationFormat>
  <Paragraphs>36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主题​​</vt:lpstr>
      <vt:lpstr>Supplementary Figure 1C</vt:lpstr>
      <vt:lpstr>Supplementary Figure 1C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WB-STC AAV</dc:title>
  <dc:creator>WU, Mengyao [Student]</dc:creator>
  <cp:lastModifiedBy>梦瑶 吴</cp:lastModifiedBy>
  <cp:revision>2</cp:revision>
  <dcterms:created xsi:type="dcterms:W3CDTF">2022-12-02T04:26:11Z</dcterms:created>
  <dcterms:modified xsi:type="dcterms:W3CDTF">2023-11-25T16:42:24Z</dcterms:modified>
</cp:coreProperties>
</file>